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8" r:id="rId1"/>
  </p:sldMasterIdLst>
  <p:notesMasterIdLst>
    <p:notesMasterId r:id="rId30"/>
  </p:notesMasterIdLst>
  <p:sldIdLst>
    <p:sldId id="279" r:id="rId2"/>
    <p:sldId id="256" r:id="rId3"/>
    <p:sldId id="280" r:id="rId4"/>
    <p:sldId id="257" r:id="rId5"/>
    <p:sldId id="272" r:id="rId6"/>
    <p:sldId id="258" r:id="rId7"/>
    <p:sldId id="273" r:id="rId8"/>
    <p:sldId id="259" r:id="rId9"/>
    <p:sldId id="274" r:id="rId10"/>
    <p:sldId id="262" r:id="rId11"/>
    <p:sldId id="265" r:id="rId12"/>
    <p:sldId id="276" r:id="rId13"/>
    <p:sldId id="260" r:id="rId14"/>
    <p:sldId id="284" r:id="rId15"/>
    <p:sldId id="261" r:id="rId16"/>
    <p:sldId id="264" r:id="rId17"/>
    <p:sldId id="263" r:id="rId18"/>
    <p:sldId id="282" r:id="rId19"/>
    <p:sldId id="283" r:id="rId20"/>
    <p:sldId id="277" r:id="rId21"/>
    <p:sldId id="266" r:id="rId22"/>
    <p:sldId id="275" r:id="rId23"/>
    <p:sldId id="269" r:id="rId24"/>
    <p:sldId id="267" r:id="rId25"/>
    <p:sldId id="268" r:id="rId26"/>
    <p:sldId id="278" r:id="rId27"/>
    <p:sldId id="270" r:id="rId28"/>
    <p:sldId id="281"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23E4C2-2131-4677-A5CB-CC6B6993459C}" v="104" dt="2018-12-05T13:51:33.2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41" autoAdjust="0"/>
    <p:restoredTop sz="94660"/>
  </p:normalViewPr>
  <p:slideViewPr>
    <p:cSldViewPr snapToGrid="0">
      <p:cViewPr varScale="1">
        <p:scale>
          <a:sx n="68" d="100"/>
          <a:sy n="68" d="100"/>
        </p:scale>
        <p:origin x="720" y="7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5/10/relationships/revisionInfo" Target="revisionInfo.xml"/></Relationships>
</file>

<file path=ppt/diagrams/_rels/data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219FD0-1012-495D-AC7E-BE43E480183D}"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25516826-B1E2-4649-9D22-D4BA1FE6624B}">
      <dgm:prSet/>
      <dgm:spPr/>
      <dgm:t>
        <a:bodyPr/>
        <a:lstStyle/>
        <a:p>
          <a:pPr>
            <a:lnSpc>
              <a:spcPct val="100000"/>
            </a:lnSpc>
          </a:pPr>
          <a:r>
            <a:rPr lang="en-US"/>
            <a:t>React Web Application</a:t>
          </a:r>
        </a:p>
      </dgm:t>
    </dgm:pt>
    <dgm:pt modelId="{64AEBB02-A6BC-4440-89CD-E38A882ADA1C}" type="parTrans" cxnId="{7DDE8E14-4941-4D46-9052-6EF5A4DB9B82}">
      <dgm:prSet/>
      <dgm:spPr/>
      <dgm:t>
        <a:bodyPr/>
        <a:lstStyle/>
        <a:p>
          <a:endParaRPr lang="en-US"/>
        </a:p>
      </dgm:t>
    </dgm:pt>
    <dgm:pt modelId="{235A098D-799D-4E99-A73D-5915BC21299D}" type="sibTrans" cxnId="{7DDE8E14-4941-4D46-9052-6EF5A4DB9B82}">
      <dgm:prSet/>
      <dgm:spPr/>
      <dgm:t>
        <a:bodyPr/>
        <a:lstStyle/>
        <a:p>
          <a:pPr>
            <a:lnSpc>
              <a:spcPct val="100000"/>
            </a:lnSpc>
          </a:pPr>
          <a:endParaRPr lang="en-US"/>
        </a:p>
      </dgm:t>
    </dgm:pt>
    <dgm:pt modelId="{2598F81B-4CFF-4F05-B704-035701A45115}">
      <dgm:prSet/>
      <dgm:spPr/>
      <dgm:t>
        <a:bodyPr/>
        <a:lstStyle/>
        <a:p>
          <a:pPr>
            <a:lnSpc>
              <a:spcPct val="100000"/>
            </a:lnSpc>
          </a:pPr>
          <a:r>
            <a:rPr lang="en-US"/>
            <a:t>Deployed on Google Firebase</a:t>
          </a:r>
        </a:p>
      </dgm:t>
    </dgm:pt>
    <dgm:pt modelId="{8E7A5A4B-5A89-4C2E-BAC7-73563F571EA9}" type="parTrans" cxnId="{DADC930D-49E3-4518-B74A-E6AF781B2605}">
      <dgm:prSet/>
      <dgm:spPr/>
      <dgm:t>
        <a:bodyPr/>
        <a:lstStyle/>
        <a:p>
          <a:endParaRPr lang="en-US"/>
        </a:p>
      </dgm:t>
    </dgm:pt>
    <dgm:pt modelId="{018B9281-3454-46EA-84A2-1B67F15EAF1E}" type="sibTrans" cxnId="{DADC930D-49E3-4518-B74A-E6AF781B2605}">
      <dgm:prSet/>
      <dgm:spPr/>
      <dgm:t>
        <a:bodyPr/>
        <a:lstStyle/>
        <a:p>
          <a:pPr>
            <a:lnSpc>
              <a:spcPct val="100000"/>
            </a:lnSpc>
          </a:pPr>
          <a:endParaRPr lang="en-US"/>
        </a:p>
      </dgm:t>
    </dgm:pt>
    <dgm:pt modelId="{FA2FB6FB-56E6-4A4A-8CD2-A4A310BFC0C3}">
      <dgm:prSet/>
      <dgm:spPr/>
      <dgm:t>
        <a:bodyPr/>
        <a:lstStyle/>
        <a:p>
          <a:pPr>
            <a:lnSpc>
              <a:spcPct val="100000"/>
            </a:lnSpc>
          </a:pPr>
          <a:r>
            <a:rPr lang="en-US" dirty="0"/>
            <a:t>NoSQL-database running on Firebase</a:t>
          </a:r>
        </a:p>
      </dgm:t>
    </dgm:pt>
    <dgm:pt modelId="{BAE88A34-4E21-4C38-9973-54DC278D4733}" type="parTrans" cxnId="{05FBB0E3-961F-4A80-895E-082F80E18274}">
      <dgm:prSet/>
      <dgm:spPr/>
      <dgm:t>
        <a:bodyPr/>
        <a:lstStyle/>
        <a:p>
          <a:endParaRPr lang="en-US"/>
        </a:p>
      </dgm:t>
    </dgm:pt>
    <dgm:pt modelId="{C20D68C3-3728-46E8-8616-4065FB52A63C}" type="sibTrans" cxnId="{05FBB0E3-961F-4A80-895E-082F80E18274}">
      <dgm:prSet/>
      <dgm:spPr/>
      <dgm:t>
        <a:bodyPr/>
        <a:lstStyle/>
        <a:p>
          <a:pPr>
            <a:lnSpc>
              <a:spcPct val="100000"/>
            </a:lnSpc>
          </a:pPr>
          <a:endParaRPr lang="en-US"/>
        </a:p>
      </dgm:t>
    </dgm:pt>
    <dgm:pt modelId="{2AE1B9C1-F2CE-48D0-A6C4-3DFEC4830608}">
      <dgm:prSet/>
      <dgm:spPr/>
      <dgm:t>
        <a:bodyPr/>
        <a:lstStyle/>
        <a:p>
          <a:pPr>
            <a:lnSpc>
              <a:spcPct val="100000"/>
            </a:lnSpc>
          </a:pPr>
          <a:r>
            <a:rPr lang="en-US"/>
            <a:t>Components synchronized with Redux</a:t>
          </a:r>
        </a:p>
      </dgm:t>
    </dgm:pt>
    <dgm:pt modelId="{23652775-A9AD-405D-A692-FCCE61D4DFC1}" type="parTrans" cxnId="{51181384-0079-4AA0-BF0D-D68CC124AAE0}">
      <dgm:prSet/>
      <dgm:spPr/>
      <dgm:t>
        <a:bodyPr/>
        <a:lstStyle/>
        <a:p>
          <a:endParaRPr lang="en-US"/>
        </a:p>
      </dgm:t>
    </dgm:pt>
    <dgm:pt modelId="{77857EC1-AAC7-4962-8C56-2D810F04EDAD}" type="sibTrans" cxnId="{51181384-0079-4AA0-BF0D-D68CC124AAE0}">
      <dgm:prSet/>
      <dgm:spPr/>
      <dgm:t>
        <a:bodyPr/>
        <a:lstStyle/>
        <a:p>
          <a:endParaRPr lang="en-US"/>
        </a:p>
      </dgm:t>
    </dgm:pt>
    <dgm:pt modelId="{B67ED6F7-F747-41DF-94E7-ABCE9A2CB89C}" type="pres">
      <dgm:prSet presAssocID="{B9219FD0-1012-495D-AC7E-BE43E480183D}" presName="root" presStyleCnt="0">
        <dgm:presLayoutVars>
          <dgm:dir/>
          <dgm:resizeHandles val="exact"/>
        </dgm:presLayoutVars>
      </dgm:prSet>
      <dgm:spPr/>
    </dgm:pt>
    <dgm:pt modelId="{48BB05F9-35E4-4AF6-B180-5B538A7CAF2B}" type="pres">
      <dgm:prSet presAssocID="{B9219FD0-1012-495D-AC7E-BE43E480183D}" presName="container" presStyleCnt="0">
        <dgm:presLayoutVars>
          <dgm:dir/>
          <dgm:resizeHandles val="exact"/>
        </dgm:presLayoutVars>
      </dgm:prSet>
      <dgm:spPr/>
    </dgm:pt>
    <dgm:pt modelId="{A46407C7-AE92-468D-A51D-BC4DAEBD0E35}" type="pres">
      <dgm:prSet presAssocID="{25516826-B1E2-4649-9D22-D4BA1FE6624B}" presName="compNode" presStyleCnt="0"/>
      <dgm:spPr/>
    </dgm:pt>
    <dgm:pt modelId="{13D54679-595B-4463-8347-0C841DF327AE}" type="pres">
      <dgm:prSet presAssocID="{25516826-B1E2-4649-9D22-D4BA1FE6624B}" presName="iconBgRect" presStyleLbl="bgShp" presStyleIdx="0" presStyleCnt="4"/>
      <dgm:spPr/>
    </dgm:pt>
    <dgm:pt modelId="{7B308534-F9CD-49F3-9175-772795CD7AA2}" type="pres">
      <dgm:prSet presAssocID="{25516826-B1E2-4649-9D22-D4BA1FE6624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onitor"/>
        </a:ext>
      </dgm:extLst>
    </dgm:pt>
    <dgm:pt modelId="{4452DD00-18D4-4CA2-8515-C2730CB7B985}" type="pres">
      <dgm:prSet presAssocID="{25516826-B1E2-4649-9D22-D4BA1FE6624B}" presName="spaceRect" presStyleCnt="0"/>
      <dgm:spPr/>
    </dgm:pt>
    <dgm:pt modelId="{9F7ED926-1444-458A-B1CC-4E0177658E15}" type="pres">
      <dgm:prSet presAssocID="{25516826-B1E2-4649-9D22-D4BA1FE6624B}" presName="textRect" presStyleLbl="revTx" presStyleIdx="0" presStyleCnt="4">
        <dgm:presLayoutVars>
          <dgm:chMax val="1"/>
          <dgm:chPref val="1"/>
        </dgm:presLayoutVars>
      </dgm:prSet>
      <dgm:spPr/>
    </dgm:pt>
    <dgm:pt modelId="{A1EB2A9C-0EDE-4BC3-AAC0-8CBBBDF2AFE7}" type="pres">
      <dgm:prSet presAssocID="{235A098D-799D-4E99-A73D-5915BC21299D}" presName="sibTrans" presStyleLbl="sibTrans2D1" presStyleIdx="0" presStyleCnt="0"/>
      <dgm:spPr/>
    </dgm:pt>
    <dgm:pt modelId="{E27DEC7C-E638-40AC-AD46-56DA18B4F066}" type="pres">
      <dgm:prSet presAssocID="{2598F81B-4CFF-4F05-B704-035701A45115}" presName="compNode" presStyleCnt="0"/>
      <dgm:spPr/>
    </dgm:pt>
    <dgm:pt modelId="{853D9BE4-2169-4B2A-98F6-0E0C0BC067E3}" type="pres">
      <dgm:prSet presAssocID="{2598F81B-4CFF-4F05-B704-035701A45115}" presName="iconBgRect" presStyleLbl="bgShp" presStyleIdx="1" presStyleCnt="4"/>
      <dgm:spPr/>
    </dgm:pt>
    <dgm:pt modelId="{1D1D42A8-1BA1-468C-B985-993EDA87DC24}" type="pres">
      <dgm:prSet presAssocID="{2598F81B-4CFF-4F05-B704-035701A4511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aptop"/>
        </a:ext>
      </dgm:extLst>
    </dgm:pt>
    <dgm:pt modelId="{D7DC44E0-A97A-486C-85E8-892B5C8998DD}" type="pres">
      <dgm:prSet presAssocID="{2598F81B-4CFF-4F05-B704-035701A45115}" presName="spaceRect" presStyleCnt="0"/>
      <dgm:spPr/>
    </dgm:pt>
    <dgm:pt modelId="{7D1C04A3-EE6F-4E82-8C53-861A8809D31D}" type="pres">
      <dgm:prSet presAssocID="{2598F81B-4CFF-4F05-B704-035701A45115}" presName="textRect" presStyleLbl="revTx" presStyleIdx="1" presStyleCnt="4">
        <dgm:presLayoutVars>
          <dgm:chMax val="1"/>
          <dgm:chPref val="1"/>
        </dgm:presLayoutVars>
      </dgm:prSet>
      <dgm:spPr/>
    </dgm:pt>
    <dgm:pt modelId="{59FEE9B5-3CAB-43C4-A8A1-3835D265BFC3}" type="pres">
      <dgm:prSet presAssocID="{018B9281-3454-46EA-84A2-1B67F15EAF1E}" presName="sibTrans" presStyleLbl="sibTrans2D1" presStyleIdx="0" presStyleCnt="0"/>
      <dgm:spPr/>
    </dgm:pt>
    <dgm:pt modelId="{26629894-C0CF-4411-97B8-86E1B2B2BC99}" type="pres">
      <dgm:prSet presAssocID="{FA2FB6FB-56E6-4A4A-8CD2-A4A310BFC0C3}" presName="compNode" presStyleCnt="0"/>
      <dgm:spPr/>
    </dgm:pt>
    <dgm:pt modelId="{2E67430E-3A60-4847-B215-B42B4A8ADBBD}" type="pres">
      <dgm:prSet presAssocID="{FA2FB6FB-56E6-4A4A-8CD2-A4A310BFC0C3}" presName="iconBgRect" presStyleLbl="bgShp" presStyleIdx="2" presStyleCnt="4"/>
      <dgm:spPr/>
    </dgm:pt>
    <dgm:pt modelId="{262574EC-9FBF-4574-854F-3ABC62D88696}" type="pres">
      <dgm:prSet presAssocID="{FA2FB6FB-56E6-4A4A-8CD2-A4A310BFC0C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un"/>
        </a:ext>
      </dgm:extLst>
    </dgm:pt>
    <dgm:pt modelId="{57EC1314-EEFC-47E5-87F4-AB2D8D0476B5}" type="pres">
      <dgm:prSet presAssocID="{FA2FB6FB-56E6-4A4A-8CD2-A4A310BFC0C3}" presName="spaceRect" presStyleCnt="0"/>
      <dgm:spPr/>
    </dgm:pt>
    <dgm:pt modelId="{A62C8A23-2117-4F29-8001-C60F25C28B1B}" type="pres">
      <dgm:prSet presAssocID="{FA2FB6FB-56E6-4A4A-8CD2-A4A310BFC0C3}" presName="textRect" presStyleLbl="revTx" presStyleIdx="2" presStyleCnt="4">
        <dgm:presLayoutVars>
          <dgm:chMax val="1"/>
          <dgm:chPref val="1"/>
        </dgm:presLayoutVars>
      </dgm:prSet>
      <dgm:spPr/>
    </dgm:pt>
    <dgm:pt modelId="{661F645F-1446-4A2A-810A-AB5DE8FF43E5}" type="pres">
      <dgm:prSet presAssocID="{C20D68C3-3728-46E8-8616-4065FB52A63C}" presName="sibTrans" presStyleLbl="sibTrans2D1" presStyleIdx="0" presStyleCnt="0"/>
      <dgm:spPr/>
    </dgm:pt>
    <dgm:pt modelId="{8CF64226-663C-421B-AA21-560387A498BE}" type="pres">
      <dgm:prSet presAssocID="{2AE1B9C1-F2CE-48D0-A6C4-3DFEC4830608}" presName="compNode" presStyleCnt="0"/>
      <dgm:spPr/>
    </dgm:pt>
    <dgm:pt modelId="{27A7C081-28FE-492A-BFD2-239158185DAF}" type="pres">
      <dgm:prSet presAssocID="{2AE1B9C1-F2CE-48D0-A6C4-3DFEC4830608}" presName="iconBgRect" presStyleLbl="bgShp" presStyleIdx="3" presStyleCnt="4"/>
      <dgm:spPr/>
    </dgm:pt>
    <dgm:pt modelId="{20B7E7D7-DCB7-4114-887A-F2048B6603B1}" type="pres">
      <dgm:prSet presAssocID="{2AE1B9C1-F2CE-48D0-A6C4-3DFEC483060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5574A10C-2283-473A-AB0F-AE99631CD2F6}" type="pres">
      <dgm:prSet presAssocID="{2AE1B9C1-F2CE-48D0-A6C4-3DFEC4830608}" presName="spaceRect" presStyleCnt="0"/>
      <dgm:spPr/>
    </dgm:pt>
    <dgm:pt modelId="{647194D2-5184-4364-A291-6FF1CF520CF9}" type="pres">
      <dgm:prSet presAssocID="{2AE1B9C1-F2CE-48D0-A6C4-3DFEC4830608}" presName="textRect" presStyleLbl="revTx" presStyleIdx="3" presStyleCnt="4">
        <dgm:presLayoutVars>
          <dgm:chMax val="1"/>
          <dgm:chPref val="1"/>
        </dgm:presLayoutVars>
      </dgm:prSet>
      <dgm:spPr/>
    </dgm:pt>
  </dgm:ptLst>
  <dgm:cxnLst>
    <dgm:cxn modelId="{E2705B00-124E-44B5-BD7D-1321AF259AC4}" type="presOf" srcId="{C20D68C3-3728-46E8-8616-4065FB52A63C}" destId="{661F645F-1446-4A2A-810A-AB5DE8FF43E5}" srcOrd="0" destOrd="0" presId="urn:microsoft.com/office/officeart/2018/2/layout/IconCircleList"/>
    <dgm:cxn modelId="{DADC930D-49E3-4518-B74A-E6AF781B2605}" srcId="{B9219FD0-1012-495D-AC7E-BE43E480183D}" destId="{2598F81B-4CFF-4F05-B704-035701A45115}" srcOrd="1" destOrd="0" parTransId="{8E7A5A4B-5A89-4C2E-BAC7-73563F571EA9}" sibTransId="{018B9281-3454-46EA-84A2-1B67F15EAF1E}"/>
    <dgm:cxn modelId="{7DDE8E14-4941-4D46-9052-6EF5A4DB9B82}" srcId="{B9219FD0-1012-495D-AC7E-BE43E480183D}" destId="{25516826-B1E2-4649-9D22-D4BA1FE6624B}" srcOrd="0" destOrd="0" parTransId="{64AEBB02-A6BC-4440-89CD-E38A882ADA1C}" sibTransId="{235A098D-799D-4E99-A73D-5915BC21299D}"/>
    <dgm:cxn modelId="{A28B1435-2A1C-4570-8847-3A96B2C789F6}" type="presOf" srcId="{2AE1B9C1-F2CE-48D0-A6C4-3DFEC4830608}" destId="{647194D2-5184-4364-A291-6FF1CF520CF9}" srcOrd="0" destOrd="0" presId="urn:microsoft.com/office/officeart/2018/2/layout/IconCircleList"/>
    <dgm:cxn modelId="{02DF9C48-5520-473A-9D0C-2191A2ADBC49}" type="presOf" srcId="{235A098D-799D-4E99-A73D-5915BC21299D}" destId="{A1EB2A9C-0EDE-4BC3-AAC0-8CBBBDF2AFE7}" srcOrd="0" destOrd="0" presId="urn:microsoft.com/office/officeart/2018/2/layout/IconCircleList"/>
    <dgm:cxn modelId="{D5D7E252-4FDD-4AFF-88F2-74805F582F33}" type="presOf" srcId="{018B9281-3454-46EA-84A2-1B67F15EAF1E}" destId="{59FEE9B5-3CAB-43C4-A8A1-3835D265BFC3}" srcOrd="0" destOrd="0" presId="urn:microsoft.com/office/officeart/2018/2/layout/IconCircleList"/>
    <dgm:cxn modelId="{51181384-0079-4AA0-BF0D-D68CC124AAE0}" srcId="{B9219FD0-1012-495D-AC7E-BE43E480183D}" destId="{2AE1B9C1-F2CE-48D0-A6C4-3DFEC4830608}" srcOrd="3" destOrd="0" parTransId="{23652775-A9AD-405D-A692-FCCE61D4DFC1}" sibTransId="{77857EC1-AAC7-4962-8C56-2D810F04EDAD}"/>
    <dgm:cxn modelId="{A472A093-3F75-4918-8DF3-A5B55E664098}" type="presOf" srcId="{B9219FD0-1012-495D-AC7E-BE43E480183D}" destId="{B67ED6F7-F747-41DF-94E7-ABCE9A2CB89C}" srcOrd="0" destOrd="0" presId="urn:microsoft.com/office/officeart/2018/2/layout/IconCircleList"/>
    <dgm:cxn modelId="{CC5B7AA6-755F-4F07-A014-091089F202E6}" type="presOf" srcId="{2598F81B-4CFF-4F05-B704-035701A45115}" destId="{7D1C04A3-EE6F-4E82-8C53-861A8809D31D}" srcOrd="0" destOrd="0" presId="urn:microsoft.com/office/officeart/2018/2/layout/IconCircleList"/>
    <dgm:cxn modelId="{D95666D9-9701-4824-A3A2-627AA2965696}" type="presOf" srcId="{FA2FB6FB-56E6-4A4A-8CD2-A4A310BFC0C3}" destId="{A62C8A23-2117-4F29-8001-C60F25C28B1B}" srcOrd="0" destOrd="0" presId="urn:microsoft.com/office/officeart/2018/2/layout/IconCircleList"/>
    <dgm:cxn modelId="{05FBB0E3-961F-4A80-895E-082F80E18274}" srcId="{B9219FD0-1012-495D-AC7E-BE43E480183D}" destId="{FA2FB6FB-56E6-4A4A-8CD2-A4A310BFC0C3}" srcOrd="2" destOrd="0" parTransId="{BAE88A34-4E21-4C38-9973-54DC278D4733}" sibTransId="{C20D68C3-3728-46E8-8616-4065FB52A63C}"/>
    <dgm:cxn modelId="{C77AB1FB-20B8-43E5-AF12-A976EDD1139D}" type="presOf" srcId="{25516826-B1E2-4649-9D22-D4BA1FE6624B}" destId="{9F7ED926-1444-458A-B1CC-4E0177658E15}" srcOrd="0" destOrd="0" presId="urn:microsoft.com/office/officeart/2018/2/layout/IconCircleList"/>
    <dgm:cxn modelId="{CF87F8EB-0487-4BA3-8122-8A2277AC52A2}" type="presParOf" srcId="{B67ED6F7-F747-41DF-94E7-ABCE9A2CB89C}" destId="{48BB05F9-35E4-4AF6-B180-5B538A7CAF2B}" srcOrd="0" destOrd="0" presId="urn:microsoft.com/office/officeart/2018/2/layout/IconCircleList"/>
    <dgm:cxn modelId="{446D1E82-7455-45B6-A445-E805428327E0}" type="presParOf" srcId="{48BB05F9-35E4-4AF6-B180-5B538A7CAF2B}" destId="{A46407C7-AE92-468D-A51D-BC4DAEBD0E35}" srcOrd="0" destOrd="0" presId="urn:microsoft.com/office/officeart/2018/2/layout/IconCircleList"/>
    <dgm:cxn modelId="{EF9CF03A-BBF7-486E-9E9F-0C4481FEBEEA}" type="presParOf" srcId="{A46407C7-AE92-468D-A51D-BC4DAEBD0E35}" destId="{13D54679-595B-4463-8347-0C841DF327AE}" srcOrd="0" destOrd="0" presId="urn:microsoft.com/office/officeart/2018/2/layout/IconCircleList"/>
    <dgm:cxn modelId="{E410DF30-B7EF-48A1-AB2E-A17920A9A6E7}" type="presParOf" srcId="{A46407C7-AE92-468D-A51D-BC4DAEBD0E35}" destId="{7B308534-F9CD-49F3-9175-772795CD7AA2}" srcOrd="1" destOrd="0" presId="urn:microsoft.com/office/officeart/2018/2/layout/IconCircleList"/>
    <dgm:cxn modelId="{4FF18F54-5C15-480A-8A6B-AF56D450315A}" type="presParOf" srcId="{A46407C7-AE92-468D-A51D-BC4DAEBD0E35}" destId="{4452DD00-18D4-4CA2-8515-C2730CB7B985}" srcOrd="2" destOrd="0" presId="urn:microsoft.com/office/officeart/2018/2/layout/IconCircleList"/>
    <dgm:cxn modelId="{157B6087-BCAA-4958-B6C3-C352AB47F7EA}" type="presParOf" srcId="{A46407C7-AE92-468D-A51D-BC4DAEBD0E35}" destId="{9F7ED926-1444-458A-B1CC-4E0177658E15}" srcOrd="3" destOrd="0" presId="urn:microsoft.com/office/officeart/2018/2/layout/IconCircleList"/>
    <dgm:cxn modelId="{1C9AE51A-FFB4-4A2B-89A8-C2D04F5DDE2B}" type="presParOf" srcId="{48BB05F9-35E4-4AF6-B180-5B538A7CAF2B}" destId="{A1EB2A9C-0EDE-4BC3-AAC0-8CBBBDF2AFE7}" srcOrd="1" destOrd="0" presId="urn:microsoft.com/office/officeart/2018/2/layout/IconCircleList"/>
    <dgm:cxn modelId="{E1339DFD-3AFB-4D56-8619-26162FDC973C}" type="presParOf" srcId="{48BB05F9-35E4-4AF6-B180-5B538A7CAF2B}" destId="{E27DEC7C-E638-40AC-AD46-56DA18B4F066}" srcOrd="2" destOrd="0" presId="urn:microsoft.com/office/officeart/2018/2/layout/IconCircleList"/>
    <dgm:cxn modelId="{EC0B91C4-A6E7-49D6-8D31-E3D2D3DAC1C2}" type="presParOf" srcId="{E27DEC7C-E638-40AC-AD46-56DA18B4F066}" destId="{853D9BE4-2169-4B2A-98F6-0E0C0BC067E3}" srcOrd="0" destOrd="0" presId="urn:microsoft.com/office/officeart/2018/2/layout/IconCircleList"/>
    <dgm:cxn modelId="{D8A7AC8F-E6B1-45D4-A19B-602AB01BBF5D}" type="presParOf" srcId="{E27DEC7C-E638-40AC-AD46-56DA18B4F066}" destId="{1D1D42A8-1BA1-468C-B985-993EDA87DC24}" srcOrd="1" destOrd="0" presId="urn:microsoft.com/office/officeart/2018/2/layout/IconCircleList"/>
    <dgm:cxn modelId="{512A2356-53BB-4848-8C82-0BCCC0AC4F62}" type="presParOf" srcId="{E27DEC7C-E638-40AC-AD46-56DA18B4F066}" destId="{D7DC44E0-A97A-486C-85E8-892B5C8998DD}" srcOrd="2" destOrd="0" presId="urn:microsoft.com/office/officeart/2018/2/layout/IconCircleList"/>
    <dgm:cxn modelId="{72B20BDC-4808-426B-A118-D0A7B3B828CD}" type="presParOf" srcId="{E27DEC7C-E638-40AC-AD46-56DA18B4F066}" destId="{7D1C04A3-EE6F-4E82-8C53-861A8809D31D}" srcOrd="3" destOrd="0" presId="urn:microsoft.com/office/officeart/2018/2/layout/IconCircleList"/>
    <dgm:cxn modelId="{C799112C-11D1-400E-851A-A42AB4246810}" type="presParOf" srcId="{48BB05F9-35E4-4AF6-B180-5B538A7CAF2B}" destId="{59FEE9B5-3CAB-43C4-A8A1-3835D265BFC3}" srcOrd="3" destOrd="0" presId="urn:microsoft.com/office/officeart/2018/2/layout/IconCircleList"/>
    <dgm:cxn modelId="{F42145AD-72A7-4485-814B-272AB1D4E7CF}" type="presParOf" srcId="{48BB05F9-35E4-4AF6-B180-5B538A7CAF2B}" destId="{26629894-C0CF-4411-97B8-86E1B2B2BC99}" srcOrd="4" destOrd="0" presId="urn:microsoft.com/office/officeart/2018/2/layout/IconCircleList"/>
    <dgm:cxn modelId="{24653C1E-E3D4-4C47-8D0B-37363A4617B1}" type="presParOf" srcId="{26629894-C0CF-4411-97B8-86E1B2B2BC99}" destId="{2E67430E-3A60-4847-B215-B42B4A8ADBBD}" srcOrd="0" destOrd="0" presId="urn:microsoft.com/office/officeart/2018/2/layout/IconCircleList"/>
    <dgm:cxn modelId="{B7DE548A-A618-41B7-8B17-610966CEA4F8}" type="presParOf" srcId="{26629894-C0CF-4411-97B8-86E1B2B2BC99}" destId="{262574EC-9FBF-4574-854F-3ABC62D88696}" srcOrd="1" destOrd="0" presId="urn:microsoft.com/office/officeart/2018/2/layout/IconCircleList"/>
    <dgm:cxn modelId="{F8F1B83F-A0DE-4E7A-9DFA-D1A5B1508277}" type="presParOf" srcId="{26629894-C0CF-4411-97B8-86E1B2B2BC99}" destId="{57EC1314-EEFC-47E5-87F4-AB2D8D0476B5}" srcOrd="2" destOrd="0" presId="urn:microsoft.com/office/officeart/2018/2/layout/IconCircleList"/>
    <dgm:cxn modelId="{FF3A9FEC-6C3C-4B96-B5E7-C9CB2493F6E2}" type="presParOf" srcId="{26629894-C0CF-4411-97B8-86E1B2B2BC99}" destId="{A62C8A23-2117-4F29-8001-C60F25C28B1B}" srcOrd="3" destOrd="0" presId="urn:microsoft.com/office/officeart/2018/2/layout/IconCircleList"/>
    <dgm:cxn modelId="{B7AE8D17-B2B6-4EFB-9AA1-33F007B3192C}" type="presParOf" srcId="{48BB05F9-35E4-4AF6-B180-5B538A7CAF2B}" destId="{661F645F-1446-4A2A-810A-AB5DE8FF43E5}" srcOrd="5" destOrd="0" presId="urn:microsoft.com/office/officeart/2018/2/layout/IconCircleList"/>
    <dgm:cxn modelId="{F725A574-3F63-489A-9894-BC8921E7A908}" type="presParOf" srcId="{48BB05F9-35E4-4AF6-B180-5B538A7CAF2B}" destId="{8CF64226-663C-421B-AA21-560387A498BE}" srcOrd="6" destOrd="0" presId="urn:microsoft.com/office/officeart/2018/2/layout/IconCircleList"/>
    <dgm:cxn modelId="{37DE9369-CE8B-49A6-B2F2-01BA12EF8ADB}" type="presParOf" srcId="{8CF64226-663C-421B-AA21-560387A498BE}" destId="{27A7C081-28FE-492A-BFD2-239158185DAF}" srcOrd="0" destOrd="0" presId="urn:microsoft.com/office/officeart/2018/2/layout/IconCircleList"/>
    <dgm:cxn modelId="{8E630BB8-31BB-4949-85B0-C1B3CB403E47}" type="presParOf" srcId="{8CF64226-663C-421B-AA21-560387A498BE}" destId="{20B7E7D7-DCB7-4114-887A-F2048B6603B1}" srcOrd="1" destOrd="0" presId="urn:microsoft.com/office/officeart/2018/2/layout/IconCircleList"/>
    <dgm:cxn modelId="{8D34BB77-56F9-4952-83EF-D6EF3AC658B1}" type="presParOf" srcId="{8CF64226-663C-421B-AA21-560387A498BE}" destId="{5574A10C-2283-473A-AB0F-AE99631CD2F6}" srcOrd="2" destOrd="0" presId="urn:microsoft.com/office/officeart/2018/2/layout/IconCircleList"/>
    <dgm:cxn modelId="{B3C6BEAC-7ECE-464A-B15E-1C2A7C59AA46}" type="presParOf" srcId="{8CF64226-663C-421B-AA21-560387A498BE}" destId="{647194D2-5184-4364-A291-6FF1CF520CF9}"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D54679-595B-4463-8347-0C841DF327AE}">
      <dsp:nvSpPr>
        <dsp:cNvPr id="0" name=""/>
        <dsp:cNvSpPr/>
      </dsp:nvSpPr>
      <dsp:spPr>
        <a:xfrm>
          <a:off x="303546" y="39010"/>
          <a:ext cx="1190919" cy="1190919"/>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308534-F9CD-49F3-9175-772795CD7AA2}">
      <dsp:nvSpPr>
        <dsp:cNvPr id="0" name=""/>
        <dsp:cNvSpPr/>
      </dsp:nvSpPr>
      <dsp:spPr>
        <a:xfrm>
          <a:off x="553639" y="289103"/>
          <a:ext cx="690733" cy="69073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F7ED926-1444-458A-B1CC-4E0177658E15}">
      <dsp:nvSpPr>
        <dsp:cNvPr id="0" name=""/>
        <dsp:cNvSpPr/>
      </dsp:nvSpPr>
      <dsp:spPr>
        <a:xfrm>
          <a:off x="1749662" y="39010"/>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React Web Application</a:t>
          </a:r>
        </a:p>
      </dsp:txBody>
      <dsp:txXfrm>
        <a:off x="1749662" y="39010"/>
        <a:ext cx="2807167" cy="1190919"/>
      </dsp:txXfrm>
    </dsp:sp>
    <dsp:sp modelId="{853D9BE4-2169-4B2A-98F6-0E0C0BC067E3}">
      <dsp:nvSpPr>
        <dsp:cNvPr id="0" name=""/>
        <dsp:cNvSpPr/>
      </dsp:nvSpPr>
      <dsp:spPr>
        <a:xfrm>
          <a:off x="5045957" y="39010"/>
          <a:ext cx="1190919" cy="1190919"/>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1D42A8-1BA1-468C-B985-993EDA87DC24}">
      <dsp:nvSpPr>
        <dsp:cNvPr id="0" name=""/>
        <dsp:cNvSpPr/>
      </dsp:nvSpPr>
      <dsp:spPr>
        <a:xfrm>
          <a:off x="5296050" y="289103"/>
          <a:ext cx="690733" cy="69073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D1C04A3-EE6F-4E82-8C53-861A8809D31D}">
      <dsp:nvSpPr>
        <dsp:cNvPr id="0" name=""/>
        <dsp:cNvSpPr/>
      </dsp:nvSpPr>
      <dsp:spPr>
        <a:xfrm>
          <a:off x="6492074" y="39010"/>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Deployed on Google Firebase</a:t>
          </a:r>
        </a:p>
      </dsp:txBody>
      <dsp:txXfrm>
        <a:off x="6492074" y="39010"/>
        <a:ext cx="2807167" cy="1190919"/>
      </dsp:txXfrm>
    </dsp:sp>
    <dsp:sp modelId="{2E67430E-3A60-4847-B215-B42B4A8ADBBD}">
      <dsp:nvSpPr>
        <dsp:cNvPr id="0" name=""/>
        <dsp:cNvSpPr/>
      </dsp:nvSpPr>
      <dsp:spPr>
        <a:xfrm>
          <a:off x="303546" y="1733756"/>
          <a:ext cx="1190919" cy="1190919"/>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62574EC-9FBF-4574-854F-3ABC62D88696}">
      <dsp:nvSpPr>
        <dsp:cNvPr id="0" name=""/>
        <dsp:cNvSpPr/>
      </dsp:nvSpPr>
      <dsp:spPr>
        <a:xfrm>
          <a:off x="553639" y="1983850"/>
          <a:ext cx="690733" cy="69073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62C8A23-2117-4F29-8001-C60F25C28B1B}">
      <dsp:nvSpPr>
        <dsp:cNvPr id="0" name=""/>
        <dsp:cNvSpPr/>
      </dsp:nvSpPr>
      <dsp:spPr>
        <a:xfrm>
          <a:off x="1749662" y="1733756"/>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dirty="0"/>
            <a:t>NoSQL-database running on Firebase</a:t>
          </a:r>
        </a:p>
      </dsp:txBody>
      <dsp:txXfrm>
        <a:off x="1749662" y="1733756"/>
        <a:ext cx="2807167" cy="1190919"/>
      </dsp:txXfrm>
    </dsp:sp>
    <dsp:sp modelId="{27A7C081-28FE-492A-BFD2-239158185DAF}">
      <dsp:nvSpPr>
        <dsp:cNvPr id="0" name=""/>
        <dsp:cNvSpPr/>
      </dsp:nvSpPr>
      <dsp:spPr>
        <a:xfrm>
          <a:off x="5045957" y="1733756"/>
          <a:ext cx="1190919" cy="1190919"/>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B7E7D7-DCB7-4114-887A-F2048B6603B1}">
      <dsp:nvSpPr>
        <dsp:cNvPr id="0" name=""/>
        <dsp:cNvSpPr/>
      </dsp:nvSpPr>
      <dsp:spPr>
        <a:xfrm>
          <a:off x="5296050" y="1983850"/>
          <a:ext cx="690733" cy="69073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7194D2-5184-4364-A291-6FF1CF520CF9}">
      <dsp:nvSpPr>
        <dsp:cNvPr id="0" name=""/>
        <dsp:cNvSpPr/>
      </dsp:nvSpPr>
      <dsp:spPr>
        <a:xfrm>
          <a:off x="6492074" y="1733756"/>
          <a:ext cx="2807167" cy="1190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Components synchronized with Redux</a:t>
          </a:r>
        </a:p>
      </dsp:txBody>
      <dsp:txXfrm>
        <a:off x="6492074" y="1733756"/>
        <a:ext cx="2807167" cy="1190919"/>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0.png>
</file>

<file path=ppt/media/image21.png>
</file>

<file path=ppt/media/image22.png>
</file>

<file path=ppt/media/image23.jpeg>
</file>

<file path=ppt/media/image24.jpeg>
</file>

<file path=ppt/media/image25.jpeg>
</file>

<file path=ppt/media/image26.jpeg>
</file>

<file path=ppt/media/image3.jpeg>
</file>

<file path=ppt/media/image4.png>
</file>

<file path=ppt/media/image5.sv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FDEC0C-CEA9-42BF-8A3A-898DF7CEA9E6}" type="datetimeFigureOut">
              <a:rPr lang="en-US" smtClean="0"/>
              <a:t>12/5/2018</a:t>
            </a:fld>
            <a:endParaRPr lang="en-US"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C7A1F0-6021-46A7-A1F4-086AABEFC0FB}" type="slidenum">
              <a:rPr lang="en-US" smtClean="0"/>
              <a:t>‹Nr.›</a:t>
            </a:fld>
            <a:endParaRPr lang="en-US" dirty="0"/>
          </a:p>
        </p:txBody>
      </p:sp>
    </p:spTree>
    <p:extLst>
      <p:ext uri="{BB962C8B-B14F-4D97-AF65-F5344CB8AC3E}">
        <p14:creationId xmlns:p14="http://schemas.microsoft.com/office/powerpoint/2010/main" val="4236443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128403" y="945913"/>
            <a:ext cx="8637073" cy="2618554"/>
          </a:xfrm>
        </p:spPr>
        <p:txBody>
          <a:bodyPr bIns="0" anchor="b">
            <a:normAutofit/>
          </a:bodyPr>
          <a:lstStyle>
            <a:lvl1pPr algn="l">
              <a:defRPr sz="6600"/>
            </a:lvl1pPr>
          </a:lstStyle>
          <a:p>
            <a:r>
              <a:rPr lang="de-DE"/>
              <a:t>Mastertitelformat bearbeiten</a:t>
            </a:r>
            <a:endParaRPr lang="en-US" dirty="0"/>
          </a:p>
        </p:txBody>
      </p:sp>
      <p:sp>
        <p:nvSpPr>
          <p:cNvPr id="3" name="Subtitle 2"/>
          <p:cNvSpPr>
            <a:spLocks noGrp="1"/>
          </p:cNvSpPr>
          <p:nvPr>
            <p:ph type="subTitle" idx="1"/>
          </p:nvPr>
        </p:nvSpPr>
        <p:spPr>
          <a:xfrm>
            <a:off x="1128404" y="3564467"/>
            <a:ext cx="8637072" cy="1071095"/>
          </a:xfrm>
        </p:spPr>
        <p:txBody>
          <a:bodyPr tIns="91440" bIns="91440">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19B42F64-B74E-4328-BD8D-0A55906A2690}" type="datetime1">
              <a:rPr lang="en-US" smtClean="0"/>
              <a:t>12/5/2018</a:t>
            </a:fld>
            <a:endParaRPr lang="en-US" dirty="0"/>
          </a:p>
        </p:txBody>
      </p:sp>
      <p:sp>
        <p:nvSpPr>
          <p:cNvPr id="5" name="Footer Placeholder 4"/>
          <p:cNvSpPr>
            <a:spLocks noGrp="1"/>
          </p:cNvSpPr>
          <p:nvPr>
            <p:ph type="ftr" sz="quarter" idx="11"/>
          </p:nvPr>
        </p:nvSpPr>
        <p:spPr>
          <a:xfrm>
            <a:off x="1127124" y="329307"/>
            <a:ext cx="5943668" cy="309201"/>
          </a:xfrm>
        </p:spPr>
        <p:txBody>
          <a:bodyPr/>
          <a:lstStyle/>
          <a:p>
            <a:r>
              <a:rPr lang="en-US" dirty="0"/>
              <a:t>Perfect Time - Software Engineering 18/19 - TINF17B2</a:t>
            </a:r>
          </a:p>
        </p:txBody>
      </p:sp>
      <p:sp>
        <p:nvSpPr>
          <p:cNvPr id="6" name="Slide Number Placeholder 5"/>
          <p:cNvSpPr>
            <a:spLocks noGrp="1"/>
          </p:cNvSpPr>
          <p:nvPr>
            <p:ph type="sldNum" sz="quarter" idx="12"/>
          </p:nvPr>
        </p:nvSpPr>
        <p:spPr>
          <a:xfrm>
            <a:off x="9924392" y="134930"/>
            <a:ext cx="811019" cy="503578"/>
          </a:xfrm>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6964004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790D05D0-A4A1-4129-85A4-33D75740FFB5}" type="datetime1">
              <a:rPr lang="en-US" smtClean="0"/>
              <a:t>12/5/2018</a:t>
            </a:fld>
            <a:endParaRPr lang="en-US" dirty="0"/>
          </a:p>
        </p:txBody>
      </p:sp>
      <p:sp>
        <p:nvSpPr>
          <p:cNvPr id="5" name="Footer Placeholder 4"/>
          <p:cNvSpPr>
            <a:spLocks noGrp="1"/>
          </p:cNvSpPr>
          <p:nvPr>
            <p:ph type="ftr" sz="quarter" idx="11"/>
          </p:nvPr>
        </p:nvSpPr>
        <p:spPr/>
        <p:txBody>
          <a:body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15" name="Picture 14"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1997775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4709" y="798973"/>
            <a:ext cx="1615742" cy="4659889"/>
          </a:xfrm>
        </p:spPr>
        <p:txBody>
          <a:bodyPr vert="eaVert"/>
          <a:lstStyle>
            <a:lvl1pPr algn="l">
              <a:defRPr/>
            </a:lvl1pPr>
          </a:lstStyle>
          <a:p>
            <a:r>
              <a:rPr lang="de-DE"/>
              <a:t>Mastertitelformat bearbeiten</a:t>
            </a:r>
            <a:endParaRPr lang="en-US" dirty="0"/>
          </a:p>
        </p:txBody>
      </p:sp>
      <p:sp>
        <p:nvSpPr>
          <p:cNvPr id="3" name="Vertical Text Placeholder 2"/>
          <p:cNvSpPr>
            <a:spLocks noGrp="1"/>
          </p:cNvSpPr>
          <p:nvPr>
            <p:ph type="body" orient="vert" idx="1"/>
          </p:nvPr>
        </p:nvSpPr>
        <p:spPr>
          <a:xfrm>
            <a:off x="1130270" y="798973"/>
            <a:ext cx="7828830" cy="4659889"/>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CCF56FAE-EBA0-4761-B03A-CC9485616EA2}" type="datetime1">
              <a:rPr lang="en-US" smtClean="0"/>
              <a:t>12/5/2018</a:t>
            </a:fld>
            <a:endParaRPr lang="en-US" dirty="0"/>
          </a:p>
        </p:txBody>
      </p:sp>
      <p:sp>
        <p:nvSpPr>
          <p:cNvPr id="5" name="Footer Placeholder 4"/>
          <p:cNvSpPr>
            <a:spLocks noGrp="1"/>
          </p:cNvSpPr>
          <p:nvPr>
            <p:ph type="ftr" sz="quarter" idx="11"/>
          </p:nvPr>
        </p:nvSpPr>
        <p:spPr/>
        <p:txBody>
          <a:body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17" name="Picture 16"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59215" b="36435"/>
          <a:stretch/>
        </p:blipFill>
        <p:spPr>
          <a:xfrm rot="5400000">
            <a:off x="8642279" y="3046916"/>
            <a:ext cx="4663440" cy="155448"/>
          </a:xfrm>
          <a:prstGeom prst="rect">
            <a:avLst/>
          </a:prstGeom>
          <a:noFill/>
          <a:ln>
            <a:noFill/>
          </a:ln>
        </p:spPr>
      </p:pic>
    </p:spTree>
    <p:extLst>
      <p:ext uri="{BB962C8B-B14F-4D97-AF65-F5344CB8AC3E}">
        <p14:creationId xmlns:p14="http://schemas.microsoft.com/office/powerpoint/2010/main" val="27673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ncho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lvl1pPr>
              <a:defRPr sz="1200"/>
            </a:lvl1pPr>
          </a:lstStyle>
          <a:p>
            <a:fld id="{C531F837-1534-4AA5-B2E5-80E13F5D348D}" type="datetime1">
              <a:rPr lang="en-US" smtClean="0"/>
              <a:t>12/5/2018</a:t>
            </a:fld>
            <a:endParaRPr lang="en-US" dirty="0"/>
          </a:p>
        </p:txBody>
      </p:sp>
      <p:sp>
        <p:nvSpPr>
          <p:cNvPr id="5" name="Footer Placeholder 4"/>
          <p:cNvSpPr>
            <a:spLocks noGrp="1"/>
          </p:cNvSpPr>
          <p:nvPr>
            <p:ph type="ftr" sz="quarter" idx="11"/>
          </p:nvPr>
        </p:nvSpPr>
        <p:spPr/>
        <p:txBody>
          <a:bodyPr/>
          <a:lstStyle>
            <a:lvl1pPr>
              <a:defRPr sz="1200"/>
            </a:lvl1p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24" name="Picture 2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966877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29167" y="1756129"/>
            <a:ext cx="8619060" cy="2050065"/>
          </a:xfrm>
        </p:spPr>
        <p:txBody>
          <a:bodyPr anchor="b">
            <a:normAutofit/>
          </a:bodyPr>
          <a:lstStyle>
            <a:lvl1pPr algn="l">
              <a:defRPr sz="3600"/>
            </a:lvl1pPr>
          </a:lstStyle>
          <a:p>
            <a:r>
              <a:rPr lang="de-DE"/>
              <a:t>Mastertitelformat bearbeiten</a:t>
            </a:r>
            <a:endParaRPr lang="en-US" dirty="0"/>
          </a:p>
        </p:txBody>
      </p:sp>
      <p:sp>
        <p:nvSpPr>
          <p:cNvPr id="3" name="Text Placeholder 2"/>
          <p:cNvSpPr>
            <a:spLocks noGrp="1"/>
          </p:cNvSpPr>
          <p:nvPr>
            <p:ph type="body" idx="1"/>
          </p:nvPr>
        </p:nvSpPr>
        <p:spPr>
          <a:xfrm>
            <a:off x="1129166" y="3806195"/>
            <a:ext cx="861906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32B51C51-4ACA-4BD5-987B-0F503902A77B}" type="datetime1">
              <a:rPr lang="en-US" smtClean="0"/>
              <a:t>12/5/2018</a:t>
            </a:fld>
            <a:endParaRPr lang="en-US" dirty="0"/>
          </a:p>
        </p:txBody>
      </p:sp>
      <p:sp>
        <p:nvSpPr>
          <p:cNvPr id="5" name="Footer Placeholder 4"/>
          <p:cNvSpPr>
            <a:spLocks noGrp="1"/>
          </p:cNvSpPr>
          <p:nvPr>
            <p:ph type="ftr" sz="quarter" idx="11"/>
          </p:nvPr>
        </p:nvSpPr>
        <p:spPr/>
        <p:txBody>
          <a:bodyPr/>
          <a:lstStyle/>
          <a:p>
            <a:r>
              <a:rPr lang="en-US" dirty="0"/>
              <a:t>Perfect Time - Software Engineering 18/19 - TINF17B2</a:t>
            </a:r>
          </a:p>
        </p:txBody>
      </p:sp>
      <p:sp>
        <p:nvSpPr>
          <p:cNvPr id="6" name="Slide Number Placeholder 5"/>
          <p:cNvSpPr>
            <a:spLocks noGrp="1"/>
          </p:cNvSpPr>
          <p:nvPr>
            <p:ph type="sldNum" sz="quarter" idx="12"/>
          </p:nvPr>
        </p:nvSpPr>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1585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131052" y="958037"/>
            <a:ext cx="9605635" cy="1059305"/>
          </a:xfrm>
        </p:spPr>
        <p:txBody>
          <a:bodyPr/>
          <a:lstStyle/>
          <a:p>
            <a:r>
              <a:rPr lang="de-DE"/>
              <a:t>Mastertitelformat bearbeiten</a:t>
            </a:r>
            <a:endParaRPr lang="en-US" dirty="0"/>
          </a:p>
        </p:txBody>
      </p:sp>
      <p:sp>
        <p:nvSpPr>
          <p:cNvPr id="3" name="Content Placeholder 2"/>
          <p:cNvSpPr>
            <a:spLocks noGrp="1"/>
          </p:cNvSpPr>
          <p:nvPr>
            <p:ph sz="half" idx="1"/>
          </p:nvPr>
        </p:nvSpPr>
        <p:spPr>
          <a:xfrm>
            <a:off x="1129166" y="2165621"/>
            <a:ext cx="4645152" cy="329385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095606" y="2171769"/>
            <a:ext cx="4645152" cy="328709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61AD2A52-7037-4D3A-BFE8-98F471DF85E7}" type="datetime1">
              <a:rPr lang="en-US" smtClean="0"/>
              <a:t>12/5/2018</a:t>
            </a:fld>
            <a:endParaRPr lang="en-US" dirty="0"/>
          </a:p>
        </p:txBody>
      </p:sp>
      <p:sp>
        <p:nvSpPr>
          <p:cNvPr id="6" name="Footer Placeholder 5"/>
          <p:cNvSpPr>
            <a:spLocks noGrp="1"/>
          </p:cNvSpPr>
          <p:nvPr>
            <p:ph type="ftr" sz="quarter" idx="11"/>
          </p:nvPr>
        </p:nvSpPr>
        <p:spPr/>
        <p:txBody>
          <a:bodyPr/>
          <a:lstStyle/>
          <a:p>
            <a:r>
              <a:rPr lang="en-US" dirty="0"/>
              <a:t>Perfect Time - Software Engineering 18/19 - TINF17B2</a:t>
            </a:r>
          </a:p>
        </p:txBody>
      </p:sp>
      <p:sp>
        <p:nvSpPr>
          <p:cNvPr id="7" name="Slide Number Placeholder 6"/>
          <p:cNvSpPr>
            <a:spLocks noGrp="1"/>
          </p:cNvSpPr>
          <p:nvPr>
            <p:ph type="sldNum" sz="quarter" idx="12"/>
          </p:nvPr>
        </p:nvSpPr>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786070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1129166" y="953336"/>
            <a:ext cx="9607661" cy="1056319"/>
          </a:xfrm>
        </p:spPr>
        <p:txBody>
          <a:bodyPr/>
          <a:lstStyle/>
          <a:p>
            <a:r>
              <a:rPr lang="de-DE"/>
              <a:t>Mastertitelformat bearbeiten</a:t>
            </a:r>
            <a:endParaRPr lang="en-US" dirty="0"/>
          </a:p>
        </p:txBody>
      </p:sp>
      <p:sp>
        <p:nvSpPr>
          <p:cNvPr id="3" name="Text Placeholder 2"/>
          <p:cNvSpPr>
            <a:spLocks noGrp="1"/>
          </p:cNvSpPr>
          <p:nvPr>
            <p:ph type="body" idx="1"/>
          </p:nvPr>
        </p:nvSpPr>
        <p:spPr>
          <a:xfrm>
            <a:off x="1129166" y="2169727"/>
            <a:ext cx="4645152" cy="801943"/>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129166" y="2974448"/>
            <a:ext cx="4645152" cy="2493876"/>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094337" y="2173181"/>
            <a:ext cx="4645152" cy="802237"/>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094337" y="2971669"/>
            <a:ext cx="4645152" cy="248719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D6CFD397-4E12-4593-98DD-09EBEDE91D8B}" type="datetime1">
              <a:rPr lang="en-US" smtClean="0"/>
              <a:t>12/5/2018</a:t>
            </a:fld>
            <a:endParaRPr lang="en-US" dirty="0"/>
          </a:p>
        </p:txBody>
      </p:sp>
      <p:sp>
        <p:nvSpPr>
          <p:cNvPr id="8" name="Footer Placeholder 7"/>
          <p:cNvSpPr>
            <a:spLocks noGrp="1"/>
          </p:cNvSpPr>
          <p:nvPr>
            <p:ph type="ftr" sz="quarter" idx="11"/>
          </p:nvPr>
        </p:nvSpPr>
        <p:spPr/>
        <p:txBody>
          <a:bodyPr/>
          <a:lstStyle/>
          <a:p>
            <a:r>
              <a:rPr lang="en-US" dirty="0"/>
              <a:t>Perfect Time - Software Engineering 18/19 - TINF17B2</a:t>
            </a:r>
          </a:p>
        </p:txBody>
      </p:sp>
      <p:sp>
        <p:nvSpPr>
          <p:cNvPr id="9" name="Slide Number Placeholder 8"/>
          <p:cNvSpPr>
            <a:spLocks noGrp="1"/>
          </p:cNvSpPr>
          <p:nvPr>
            <p:ph type="sldNum" sz="quarter" idx="12"/>
          </p:nvPr>
        </p:nvSpPr>
        <p:spPr/>
        <p:txBody>
          <a:bodyPr/>
          <a:lstStyle/>
          <a:p>
            <a:fld id="{74D7FCC3-41A2-4C40-B414-1C3BC48AFBF9}" type="slidenum">
              <a:rPr lang="en-US" smtClean="0"/>
              <a:t>‹Nr.›</a:t>
            </a:fld>
            <a:endParaRPr lang="en-US" dirty="0"/>
          </a:p>
        </p:txBody>
      </p:sp>
      <p:pic>
        <p:nvPicPr>
          <p:cNvPr id="18" name="Picture 17"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217932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E5A414B8-CFF9-418B-BCCB-156303D9695B}" type="datetime1">
              <a:rPr lang="en-US" smtClean="0"/>
              <a:t>12/5/2018</a:t>
            </a:fld>
            <a:endParaRPr lang="en-US" dirty="0"/>
          </a:p>
        </p:txBody>
      </p:sp>
      <p:sp>
        <p:nvSpPr>
          <p:cNvPr id="4" name="Footer Placeholder 3"/>
          <p:cNvSpPr>
            <a:spLocks noGrp="1"/>
          </p:cNvSpPr>
          <p:nvPr>
            <p:ph type="ftr" sz="quarter" idx="11"/>
          </p:nvPr>
        </p:nvSpPr>
        <p:spPr/>
        <p:txBody>
          <a:bodyPr/>
          <a:lstStyle/>
          <a:p>
            <a:r>
              <a:rPr lang="en-US" dirty="0"/>
              <a:t>Perfect Time - Software Engineering 18/19 - TINF17B2</a:t>
            </a:r>
          </a:p>
        </p:txBody>
      </p:sp>
      <p:sp>
        <p:nvSpPr>
          <p:cNvPr id="5" name="Slide Number Placeholder 4"/>
          <p:cNvSpPr>
            <a:spLocks noGrp="1"/>
          </p:cNvSpPr>
          <p:nvPr>
            <p:ph type="sldNum" sz="quarter" idx="12"/>
          </p:nvPr>
        </p:nvSpPr>
        <p:spPr/>
        <p:txBody>
          <a:bodyPr/>
          <a:lstStyle/>
          <a:p>
            <a:fld id="{74D7FCC3-41A2-4C40-B414-1C3BC48AFBF9}" type="slidenum">
              <a:rPr lang="en-US" smtClean="0"/>
              <a:t>‹Nr.›</a:t>
            </a:fld>
            <a:endParaRPr lang="en-US" dirty="0"/>
          </a:p>
        </p:txBody>
      </p:sp>
      <p:pic>
        <p:nvPicPr>
          <p:cNvPr id="14" name="Picture 1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41571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706B7F-DDCE-43BA-B4CB-2EB875E7D064}" type="datetime1">
              <a:rPr lang="en-US" smtClean="0"/>
              <a:t>12/5/2018</a:t>
            </a:fld>
            <a:endParaRPr lang="en-US" dirty="0"/>
          </a:p>
        </p:txBody>
      </p:sp>
      <p:sp>
        <p:nvSpPr>
          <p:cNvPr id="3" name="Footer Placeholder 2"/>
          <p:cNvSpPr>
            <a:spLocks noGrp="1"/>
          </p:cNvSpPr>
          <p:nvPr>
            <p:ph type="ftr" sz="quarter" idx="11"/>
          </p:nvPr>
        </p:nvSpPr>
        <p:spPr/>
        <p:txBody>
          <a:bodyPr/>
          <a:lstStyle/>
          <a:p>
            <a:r>
              <a:rPr lang="en-US" dirty="0"/>
              <a:t>Perfect Time - Software Engineering 18/19 - TINF17B2</a:t>
            </a:r>
          </a:p>
        </p:txBody>
      </p:sp>
      <p:sp>
        <p:nvSpPr>
          <p:cNvPr id="4" name="Slide Number Placeholder 3"/>
          <p:cNvSpPr>
            <a:spLocks noGrp="1"/>
          </p:cNvSpPr>
          <p:nvPr>
            <p:ph type="sldNum" sz="quarter" idx="12"/>
          </p:nvPr>
        </p:nvSpPr>
        <p:spPr/>
        <p:txBody>
          <a:bodyPr/>
          <a:lstStyle/>
          <a:p>
            <a:fld id="{74D7FCC3-41A2-4C40-B414-1C3BC48AFBF9}" type="slidenum">
              <a:rPr lang="en-US" smtClean="0"/>
              <a:t>‹Nr.›</a:t>
            </a:fld>
            <a:endParaRPr lang="en-US" dirty="0"/>
          </a:p>
        </p:txBody>
      </p:sp>
    </p:spTree>
    <p:extLst>
      <p:ext uri="{BB962C8B-B14F-4D97-AF65-F5344CB8AC3E}">
        <p14:creationId xmlns:p14="http://schemas.microsoft.com/office/powerpoint/2010/main" val="1223365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24291" y="952578"/>
            <a:ext cx="3275013" cy="2322176"/>
          </a:xfrm>
        </p:spPr>
        <p:txBody>
          <a:bodyPr anchor="b">
            <a:normAutofit/>
          </a:bodyPr>
          <a:lstStyle>
            <a:lvl1pPr algn="l">
              <a:defRPr sz="2400"/>
            </a:lvl1pPr>
          </a:lstStyle>
          <a:p>
            <a:r>
              <a:rPr lang="de-DE"/>
              <a:t>Mastertitelformat bearbeiten</a:t>
            </a:r>
            <a:endParaRPr lang="en-US" dirty="0"/>
          </a:p>
        </p:txBody>
      </p:sp>
      <p:sp>
        <p:nvSpPr>
          <p:cNvPr id="3" name="Content Placeholder 2"/>
          <p:cNvSpPr>
            <a:spLocks noGrp="1"/>
          </p:cNvSpPr>
          <p:nvPr>
            <p:ph idx="1"/>
          </p:nvPr>
        </p:nvSpPr>
        <p:spPr>
          <a:xfrm>
            <a:off x="4723334" y="952578"/>
            <a:ext cx="6012470" cy="4505221"/>
          </a:xfrm>
        </p:spPr>
        <p:txBody>
          <a:bodyPr anchor="ct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24291" y="3274754"/>
            <a:ext cx="3275013" cy="2178918"/>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1507F74F-411C-4D77-94CB-E498BA10C54A}" type="datetime1">
              <a:rPr lang="en-US" smtClean="0"/>
              <a:t>12/5/2018</a:t>
            </a:fld>
            <a:endParaRPr lang="en-US" dirty="0"/>
          </a:p>
        </p:txBody>
      </p:sp>
      <p:sp>
        <p:nvSpPr>
          <p:cNvPr id="6" name="Footer Placeholder 5"/>
          <p:cNvSpPr>
            <a:spLocks noGrp="1"/>
          </p:cNvSpPr>
          <p:nvPr>
            <p:ph type="ftr" sz="quarter" idx="11"/>
          </p:nvPr>
        </p:nvSpPr>
        <p:spPr/>
        <p:txBody>
          <a:bodyPr/>
          <a:lstStyle/>
          <a:p>
            <a:r>
              <a:rPr lang="en-US" dirty="0"/>
              <a:t>Perfect Time - Software Engineering 18/19 - TINF17B2</a:t>
            </a:r>
          </a:p>
        </p:txBody>
      </p:sp>
      <p:sp>
        <p:nvSpPr>
          <p:cNvPr id="7" name="Slide Number Placeholder 6"/>
          <p:cNvSpPr>
            <a:spLocks noGrp="1"/>
          </p:cNvSpPr>
          <p:nvPr>
            <p:ph type="sldNum" sz="quarter" idx="12"/>
          </p:nvPr>
        </p:nvSpPr>
        <p:spPr/>
        <p:txBody>
          <a:bodyPr/>
          <a:lstStyle/>
          <a:p>
            <a:fld id="{74D7FCC3-41A2-4C40-B414-1C3BC48AFBF9}" type="slidenum">
              <a:rPr lang="en-US" smtClean="0"/>
              <a:t>‹Nr.›</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1030603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129124" y="1129513"/>
            <a:ext cx="5854872" cy="1924208"/>
          </a:xfrm>
        </p:spPr>
        <p:txBody>
          <a:bodyPr anchor="b">
            <a:normAutofit/>
          </a:bodyPr>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dirty="0"/>
              <a:t>Bild durch Klicken auf Symbol hinzufügen</a:t>
            </a:r>
            <a:endParaRPr lang="en-US" dirty="0"/>
          </a:p>
        </p:txBody>
      </p:sp>
      <p:sp>
        <p:nvSpPr>
          <p:cNvPr id="4" name="Text Placeholder 3"/>
          <p:cNvSpPr>
            <a:spLocks noGrp="1"/>
          </p:cNvSpPr>
          <p:nvPr>
            <p:ph type="body" sz="half" idx="2"/>
          </p:nvPr>
        </p:nvSpPr>
        <p:spPr>
          <a:xfrm>
            <a:off x="1128247" y="3053721"/>
            <a:ext cx="5846486" cy="2096013"/>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a:xfrm>
            <a:off x="1125300" y="5469856"/>
            <a:ext cx="5849605" cy="320123"/>
          </a:xfrm>
        </p:spPr>
        <p:txBody>
          <a:bodyPr/>
          <a:lstStyle>
            <a:lvl1pPr algn="l">
              <a:defRPr/>
            </a:lvl1pPr>
          </a:lstStyle>
          <a:p>
            <a:fld id="{6D0601DF-CA28-431F-A0D1-DC5CBDB61B49}" type="datetime1">
              <a:rPr lang="en-US" smtClean="0"/>
              <a:t>12/5/2018</a:t>
            </a:fld>
            <a:endParaRPr lang="en-US" dirty="0"/>
          </a:p>
        </p:txBody>
      </p:sp>
      <p:sp>
        <p:nvSpPr>
          <p:cNvPr id="6" name="Footer Placeholder 5"/>
          <p:cNvSpPr>
            <a:spLocks noGrp="1"/>
          </p:cNvSpPr>
          <p:nvPr>
            <p:ph type="ftr" sz="quarter" idx="11"/>
          </p:nvPr>
        </p:nvSpPr>
        <p:spPr>
          <a:xfrm>
            <a:off x="1125300" y="318640"/>
            <a:ext cx="4877818" cy="320931"/>
          </a:xfrm>
        </p:spPr>
        <p:txBody>
          <a:bodyPr/>
          <a:lstStyle/>
          <a:p>
            <a:r>
              <a:rPr lang="en-US" dirty="0"/>
              <a:t>Perfect Time - Software Engineering 18/19 - TINF17B2</a:t>
            </a:r>
          </a:p>
        </p:txBody>
      </p:sp>
      <p:sp>
        <p:nvSpPr>
          <p:cNvPr id="7" name="Slide Number Placeholder 6"/>
          <p:cNvSpPr>
            <a:spLocks noGrp="1"/>
          </p:cNvSpPr>
          <p:nvPr>
            <p:ph type="sldNum" sz="quarter" idx="12"/>
          </p:nvPr>
        </p:nvSpPr>
        <p:spPr>
          <a:xfrm>
            <a:off x="6176794" y="137408"/>
            <a:ext cx="811019" cy="503578"/>
          </a:xfrm>
        </p:spPr>
        <p:txBody>
          <a:bodyPr/>
          <a:lstStyle/>
          <a:p>
            <a:fld id="{74D7FCC3-41A2-4C40-B414-1C3BC48AFBF9}" type="slidenum">
              <a:rPr lang="en-US" smtClean="0"/>
              <a:t>‹Nr.›</a:t>
            </a:fld>
            <a:endParaRPr lang="en-US" dirty="0"/>
          </a:p>
        </p:txBody>
      </p:sp>
      <p:pic>
        <p:nvPicPr>
          <p:cNvPr id="22" name="Picture 21"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spTree>
    <p:extLst>
      <p:ext uri="{BB962C8B-B14F-4D97-AF65-F5344CB8AC3E}">
        <p14:creationId xmlns:p14="http://schemas.microsoft.com/office/powerpoint/2010/main" val="1804523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sp>
        <p:nvSpPr>
          <p:cNvPr id="13" name="Rectangle 12"/>
          <p:cNvSpPr/>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p:cNvCxnSpPr/>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130270" y="953324"/>
            <a:ext cx="9603275" cy="1049235"/>
          </a:xfrm>
          <a:prstGeom prst="rect">
            <a:avLst/>
          </a:prstGeom>
        </p:spPr>
        <p:txBody>
          <a:bodyPr vert="horz" lIns="91440" tIns="45720" rIns="91440" bIns="45720" rtlCol="0" anchor="t">
            <a:normAutofit/>
          </a:bodyPr>
          <a:lstStyle/>
          <a:p>
            <a:r>
              <a:rPr lang="de-DE"/>
              <a:t>Mastertitelformat bearbeiten</a:t>
            </a:r>
            <a:endParaRPr lang="en-US" dirty="0"/>
          </a:p>
        </p:txBody>
      </p:sp>
      <p:sp>
        <p:nvSpPr>
          <p:cNvPr id="3" name="Text Placeholder 2"/>
          <p:cNvSpPr>
            <a:spLocks noGrp="1"/>
          </p:cNvSpPr>
          <p:nvPr>
            <p:ph type="body" idx="1"/>
          </p:nvPr>
        </p:nvSpPr>
        <p:spPr>
          <a:xfrm>
            <a:off x="1130270" y="2171769"/>
            <a:ext cx="9603275" cy="32945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2830" y="330370"/>
            <a:ext cx="2515396"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96C9C41-C833-491D-B859-1B1C22C32598}" type="datetime1">
              <a:rPr lang="en-US" smtClean="0"/>
              <a:t>12/5/2018</a:t>
            </a:fld>
            <a:endParaRPr lang="en-US" dirty="0"/>
          </a:p>
        </p:txBody>
      </p:sp>
      <p:sp>
        <p:nvSpPr>
          <p:cNvPr id="5" name="Footer Placeholder 4"/>
          <p:cNvSpPr>
            <a:spLocks noGrp="1"/>
          </p:cNvSpPr>
          <p:nvPr>
            <p:ph type="ftr" sz="quarter" idx="3"/>
          </p:nvPr>
        </p:nvSpPr>
        <p:spPr>
          <a:xfrm>
            <a:off x="1130270"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dirty="0"/>
              <a:t>Perfect Time - Software Engineering 18/19 - TINF17B2</a:t>
            </a:r>
          </a:p>
        </p:txBody>
      </p:sp>
      <p:sp>
        <p:nvSpPr>
          <p:cNvPr id="6" name="Slide Number Placeholder 5"/>
          <p:cNvSpPr>
            <a:spLocks noGrp="1"/>
          </p:cNvSpPr>
          <p:nvPr>
            <p:ph type="sldNum" sz="quarter" idx="4"/>
          </p:nvPr>
        </p:nvSpPr>
        <p:spPr>
          <a:xfrm>
            <a:off x="9918076" y="137408"/>
            <a:ext cx="811019" cy="503578"/>
          </a:xfrm>
          <a:prstGeom prst="rect">
            <a:avLst/>
          </a:prstGeom>
        </p:spPr>
        <p:txBody>
          <a:bodyPr vert="horz" lIns="91440" tIns="45720" rIns="91440" bIns="45720" rtlCol="0" anchor="t"/>
          <a:lstStyle>
            <a:lvl1pPr algn="r">
              <a:defRPr sz="2800">
                <a:solidFill>
                  <a:schemeClr val="accent1"/>
                </a:solidFill>
              </a:defRPr>
            </a:lvl1pPr>
          </a:lstStyle>
          <a:p>
            <a:fld id="{74D7FCC3-41A2-4C40-B414-1C3BC48AFBF9}" type="slidenum">
              <a:rPr lang="en-US" smtClean="0"/>
              <a:t>‹Nr.›</a:t>
            </a:fld>
            <a:endParaRPr lang="en-US" dirty="0"/>
          </a:p>
        </p:txBody>
      </p:sp>
    </p:spTree>
    <p:extLst>
      <p:ext uri="{BB962C8B-B14F-4D97-AF65-F5344CB8AC3E}">
        <p14:creationId xmlns:p14="http://schemas.microsoft.com/office/powerpoint/2010/main" val="1518715292"/>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hf hdr="0"/>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perfecttime608150251.wordpress.com/" TargetMode="External"/><Relationship Id="rId2" Type="http://schemas.openxmlformats.org/officeDocument/2006/relationships/hyperlink" Target="https://perfecttime.myjetbrains.com/youtrack/agile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9.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3.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4.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5.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2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6.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eg"/><Relationship Id="rId1" Type="http://schemas.openxmlformats.org/officeDocument/2006/relationships/slideLayout" Target="../slideLayouts/slideLayout1.xml"/><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 b="15846"/>
          <a:stretch/>
        </p:blipFill>
        <p:spPr>
          <a:xfrm>
            <a:off x="0" y="-7290"/>
            <a:ext cx="12192000" cy="6840095"/>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1397824" y="928766"/>
            <a:ext cx="9122506" cy="1754326"/>
          </a:xfrm>
          <a:prstGeom prst="rect">
            <a:avLst/>
          </a:prstGeom>
          <a:noFill/>
        </p:spPr>
        <p:txBody>
          <a:bodyPr wrap="square" rtlCol="0">
            <a:spAutoFit/>
          </a:bodyPr>
          <a:lstStyle/>
          <a:p>
            <a:pPr algn="ctr"/>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Conquer the world.</a:t>
            </a:r>
          </a:p>
          <a:p>
            <a:pPr algn="ctr"/>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campaign today.</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1028196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394CED-E7F3-48FC-8E90-D9C26E37302E}"/>
              </a:ext>
            </a:extLst>
          </p:cNvPr>
          <p:cNvSpPr>
            <a:spLocks noGrp="1"/>
          </p:cNvSpPr>
          <p:nvPr>
            <p:ph type="title"/>
          </p:nvPr>
        </p:nvSpPr>
        <p:spPr/>
        <p:txBody>
          <a:bodyPr>
            <a:normAutofit/>
          </a:bodyPr>
          <a:lstStyle/>
          <a:p>
            <a:r>
              <a:rPr lang="en-US" dirty="0"/>
              <a:t>Who is creating Perfect Time? </a:t>
            </a:r>
            <a:br>
              <a:rPr lang="en-US" dirty="0"/>
            </a:br>
            <a:r>
              <a:rPr lang="en-US" dirty="0"/>
              <a:t>The team and the RUP roles</a:t>
            </a:r>
          </a:p>
        </p:txBody>
      </p:sp>
      <p:sp>
        <p:nvSpPr>
          <p:cNvPr id="3" name="Inhaltsplatzhalter 2">
            <a:extLst>
              <a:ext uri="{FF2B5EF4-FFF2-40B4-BE49-F238E27FC236}">
                <a16:creationId xmlns:a16="http://schemas.microsoft.com/office/drawing/2014/main" id="{F4F9FA4C-F759-4251-934D-5A93B1D36C6A}"/>
              </a:ext>
            </a:extLst>
          </p:cNvPr>
          <p:cNvSpPr>
            <a:spLocks noGrp="1"/>
          </p:cNvSpPr>
          <p:nvPr>
            <p:ph idx="1"/>
          </p:nvPr>
        </p:nvSpPr>
        <p:spPr/>
        <p:txBody>
          <a:bodyPr/>
          <a:lstStyle/>
          <a:p>
            <a:r>
              <a:rPr lang="en-US" dirty="0"/>
              <a:t>Jan: Systems Analyst, Tester</a:t>
            </a:r>
          </a:p>
          <a:p>
            <a:r>
              <a:rPr lang="en-US" dirty="0"/>
              <a:t>Lea: Business Process Analyst, Tester, Project Manager </a:t>
            </a:r>
          </a:p>
          <a:p>
            <a:r>
              <a:rPr lang="en-US" dirty="0"/>
              <a:t>Lukas: Software Architect, Tester, Deployment Manager</a:t>
            </a:r>
          </a:p>
          <a:p>
            <a:r>
              <a:rPr lang="en-US" dirty="0"/>
              <a:t>Tim: Integrator, Process Engineer</a:t>
            </a:r>
          </a:p>
        </p:txBody>
      </p:sp>
      <p:sp>
        <p:nvSpPr>
          <p:cNvPr id="4" name="Datumsplatzhalter 3">
            <a:extLst>
              <a:ext uri="{FF2B5EF4-FFF2-40B4-BE49-F238E27FC236}">
                <a16:creationId xmlns:a16="http://schemas.microsoft.com/office/drawing/2014/main" id="{4CD5100A-B953-43DD-9ED8-E8C6AF7C280C}"/>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7E79DE2D-340F-4D55-A8DF-EE296062E4F3}"/>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94BAD6F0-2764-45CA-A823-F77297E98FFF}"/>
              </a:ext>
            </a:extLst>
          </p:cNvPr>
          <p:cNvSpPr>
            <a:spLocks noGrp="1"/>
          </p:cNvSpPr>
          <p:nvPr>
            <p:ph type="sldNum" sz="quarter" idx="12"/>
          </p:nvPr>
        </p:nvSpPr>
        <p:spPr/>
        <p:txBody>
          <a:bodyPr/>
          <a:lstStyle/>
          <a:p>
            <a:fld id="{74D7FCC3-41A2-4C40-B414-1C3BC48AFBF9}" type="slidenum">
              <a:rPr lang="en-US" smtClean="0"/>
              <a:t>10</a:t>
            </a:fld>
            <a:endParaRPr lang="en-US" dirty="0"/>
          </a:p>
        </p:txBody>
      </p:sp>
    </p:spTree>
    <p:extLst>
      <p:ext uri="{BB962C8B-B14F-4D97-AF65-F5344CB8AC3E}">
        <p14:creationId xmlns:p14="http://schemas.microsoft.com/office/powerpoint/2010/main" val="3313023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394CED-E7F3-48FC-8E90-D9C26E37302E}"/>
              </a:ext>
            </a:extLst>
          </p:cNvPr>
          <p:cNvSpPr>
            <a:spLocks noGrp="1"/>
          </p:cNvSpPr>
          <p:nvPr>
            <p:ph type="title"/>
          </p:nvPr>
        </p:nvSpPr>
        <p:spPr/>
        <p:txBody>
          <a:bodyPr>
            <a:normAutofit/>
          </a:bodyPr>
          <a:lstStyle/>
          <a:p>
            <a:r>
              <a:rPr lang="en-US" dirty="0"/>
              <a:t>How does the team organize itself?</a:t>
            </a:r>
            <a:br>
              <a:rPr lang="en-US" dirty="0"/>
            </a:br>
            <a:r>
              <a:rPr lang="en-US" dirty="0"/>
              <a:t>Scrum and </a:t>
            </a:r>
            <a:r>
              <a:rPr lang="en-US" dirty="0" err="1"/>
              <a:t>YouTrack</a:t>
            </a:r>
            <a:endParaRPr lang="en-US" dirty="0"/>
          </a:p>
        </p:txBody>
      </p:sp>
      <p:sp>
        <p:nvSpPr>
          <p:cNvPr id="3" name="Inhaltsplatzhalter 2">
            <a:extLst>
              <a:ext uri="{FF2B5EF4-FFF2-40B4-BE49-F238E27FC236}">
                <a16:creationId xmlns:a16="http://schemas.microsoft.com/office/drawing/2014/main" id="{F4F9FA4C-F759-4251-934D-5A93B1D36C6A}"/>
              </a:ext>
            </a:extLst>
          </p:cNvPr>
          <p:cNvSpPr>
            <a:spLocks noGrp="1"/>
          </p:cNvSpPr>
          <p:nvPr>
            <p:ph idx="1"/>
          </p:nvPr>
        </p:nvSpPr>
        <p:spPr/>
        <p:txBody>
          <a:bodyPr>
            <a:normAutofit/>
          </a:bodyPr>
          <a:lstStyle/>
          <a:p>
            <a:r>
              <a:rPr lang="en-US" dirty="0"/>
              <a:t>The project uses Scrum.</a:t>
            </a:r>
          </a:p>
          <a:p>
            <a:pPr lvl="1"/>
            <a:r>
              <a:rPr lang="en-US" dirty="0"/>
              <a:t>Agile		-&gt; Weeklong sprints</a:t>
            </a:r>
          </a:p>
          <a:p>
            <a:pPr lvl="1"/>
            <a:r>
              <a:rPr lang="en-US" dirty="0"/>
              <a:t>Clearly structured -&gt; Swim lanes to organize tasks</a:t>
            </a:r>
          </a:p>
          <a:p>
            <a:pPr lvl="1"/>
            <a:r>
              <a:rPr lang="en-US" dirty="0"/>
              <a:t>Fast		-&gt; Breaking it down to small tasks</a:t>
            </a:r>
          </a:p>
          <a:p>
            <a:r>
              <a:rPr lang="en-US" dirty="0"/>
              <a:t>The progress can be accessed through our </a:t>
            </a:r>
            <a:r>
              <a:rPr lang="en-US" dirty="0" err="1"/>
              <a:t>YouTrack</a:t>
            </a:r>
            <a:r>
              <a:rPr lang="en-US" dirty="0"/>
              <a:t> account: </a:t>
            </a:r>
            <a:r>
              <a:rPr lang="en-US" dirty="0">
                <a:hlinkClick r:id="rId2"/>
              </a:rPr>
              <a:t>https://perfecttime.myjetbrains.com/youtrack/agiles</a:t>
            </a:r>
            <a:r>
              <a:rPr lang="en-US" dirty="0"/>
              <a:t> </a:t>
            </a:r>
          </a:p>
          <a:p>
            <a:r>
              <a:rPr lang="en-US" dirty="0"/>
              <a:t>We publish a weekly blog: </a:t>
            </a:r>
            <a:r>
              <a:rPr lang="en-US" dirty="0">
                <a:hlinkClick r:id="rId3"/>
              </a:rPr>
              <a:t>https://perfecttime608150251.wordpress.com/</a:t>
            </a:r>
            <a:r>
              <a:rPr lang="en-US" dirty="0"/>
              <a:t> </a:t>
            </a:r>
          </a:p>
        </p:txBody>
      </p:sp>
      <p:sp>
        <p:nvSpPr>
          <p:cNvPr id="4" name="Datumsplatzhalter 3">
            <a:extLst>
              <a:ext uri="{FF2B5EF4-FFF2-40B4-BE49-F238E27FC236}">
                <a16:creationId xmlns:a16="http://schemas.microsoft.com/office/drawing/2014/main" id="{4CD5100A-B953-43DD-9ED8-E8C6AF7C280C}"/>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7E79DE2D-340F-4D55-A8DF-EE296062E4F3}"/>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94BAD6F0-2764-45CA-A823-F77297E98FFF}"/>
              </a:ext>
            </a:extLst>
          </p:cNvPr>
          <p:cNvSpPr>
            <a:spLocks noGrp="1"/>
          </p:cNvSpPr>
          <p:nvPr>
            <p:ph type="sldNum" sz="quarter" idx="12"/>
          </p:nvPr>
        </p:nvSpPr>
        <p:spPr/>
        <p:txBody>
          <a:bodyPr/>
          <a:lstStyle/>
          <a:p>
            <a:fld id="{74D7FCC3-41A2-4C40-B414-1C3BC48AFBF9}" type="slidenum">
              <a:rPr lang="en-US" smtClean="0"/>
              <a:t>11</a:t>
            </a:fld>
            <a:endParaRPr lang="en-US" dirty="0"/>
          </a:p>
        </p:txBody>
      </p:sp>
    </p:spTree>
    <p:extLst>
      <p:ext uri="{BB962C8B-B14F-4D97-AF65-F5344CB8AC3E}">
        <p14:creationId xmlns:p14="http://schemas.microsoft.com/office/powerpoint/2010/main" val="11011057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6004"/>
          <a:stretch/>
        </p:blipFill>
        <p:spPr>
          <a:xfrm>
            <a:off x="1" y="0"/>
            <a:ext cx="12192000" cy="682719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411597" y="1164124"/>
            <a:ext cx="9122506" cy="923330"/>
          </a:xfrm>
          <a:prstGeom prst="rect">
            <a:avLst/>
          </a:prstGeom>
          <a:noFill/>
        </p:spPr>
        <p:txBody>
          <a:bodyPr wrap="square" rtlCol="0">
            <a:spAutoFit/>
          </a:bodyPr>
          <a:lstStyle/>
          <a:p>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Plan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your</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perfect</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view</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a:t>
            </a:r>
            <a:endParaRPr lang="en-US"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endParaRP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35255601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96C67F-B4DC-4243-AECA-B148E0289C82}"/>
              </a:ext>
            </a:extLst>
          </p:cNvPr>
          <p:cNvSpPr>
            <a:spLocks noGrp="1"/>
          </p:cNvSpPr>
          <p:nvPr>
            <p:ph type="title"/>
          </p:nvPr>
        </p:nvSpPr>
        <p:spPr>
          <a:xfrm>
            <a:off x="1130270" y="953324"/>
            <a:ext cx="9603275" cy="1049235"/>
          </a:xfrm>
        </p:spPr>
        <p:txBody>
          <a:bodyPr>
            <a:normAutofit/>
          </a:bodyPr>
          <a:lstStyle/>
          <a:p>
            <a:r>
              <a:rPr lang="en-US" dirty="0"/>
              <a:t>What is the foundation of Perfect Time?</a:t>
            </a:r>
            <a:br>
              <a:rPr lang="en-US" dirty="0"/>
            </a:br>
            <a:r>
              <a:rPr lang="en-US" dirty="0"/>
              <a:t>React, Firebase and Redux</a:t>
            </a:r>
          </a:p>
        </p:txBody>
      </p:sp>
      <p:sp>
        <p:nvSpPr>
          <p:cNvPr id="5" name="Fußzeilenplatzhalter 4">
            <a:extLst>
              <a:ext uri="{FF2B5EF4-FFF2-40B4-BE49-F238E27FC236}">
                <a16:creationId xmlns:a16="http://schemas.microsoft.com/office/drawing/2014/main" id="{FA8F6275-2561-4F4D-B51E-5E31636E3624}"/>
              </a:ext>
            </a:extLst>
          </p:cNvPr>
          <p:cNvSpPr>
            <a:spLocks noGrp="1"/>
          </p:cNvSpPr>
          <p:nvPr>
            <p:ph type="ftr" sz="quarter" idx="11"/>
          </p:nvPr>
        </p:nvSpPr>
        <p:spPr>
          <a:xfrm>
            <a:off x="1130270" y="329307"/>
            <a:ext cx="5938836" cy="309201"/>
          </a:xfrm>
        </p:spPr>
        <p:txBody>
          <a:bodyPr>
            <a:normAutofit/>
          </a:bodyPr>
          <a:lstStyle/>
          <a:p>
            <a:pPr>
              <a:spcAft>
                <a:spcPts val="600"/>
              </a:spcAft>
            </a:pPr>
            <a:r>
              <a:rPr lang="en-US"/>
              <a:t>Perfect Time - Software Engineering 18/19 - TINF17B2</a:t>
            </a:r>
          </a:p>
        </p:txBody>
      </p:sp>
      <p:sp>
        <p:nvSpPr>
          <p:cNvPr id="4" name="Datumsplatzhalter 3">
            <a:extLst>
              <a:ext uri="{FF2B5EF4-FFF2-40B4-BE49-F238E27FC236}">
                <a16:creationId xmlns:a16="http://schemas.microsoft.com/office/drawing/2014/main" id="{960BA815-8097-4801-98E1-3F35ED0C2C97}"/>
              </a:ext>
            </a:extLst>
          </p:cNvPr>
          <p:cNvSpPr>
            <a:spLocks noGrp="1"/>
          </p:cNvSpPr>
          <p:nvPr>
            <p:ph type="dt" sz="half" idx="10"/>
          </p:nvPr>
        </p:nvSpPr>
        <p:spPr>
          <a:xfrm>
            <a:off x="7232830" y="330370"/>
            <a:ext cx="2515396" cy="309201"/>
          </a:xfrm>
        </p:spPr>
        <p:txBody>
          <a:bodyPr>
            <a:normAutofit/>
          </a:bodyPr>
          <a:lstStyle/>
          <a:p>
            <a:pPr>
              <a:spcAft>
                <a:spcPts val="600"/>
              </a:spcAft>
            </a:pPr>
            <a:fld id="{C531F837-1534-4AA5-B2E5-80E13F5D348D}" type="datetime1">
              <a:rPr lang="en-US" smtClean="0"/>
              <a:pPr>
                <a:spcAft>
                  <a:spcPts val="600"/>
                </a:spcAft>
              </a:pPr>
              <a:t>12/5/2018</a:t>
            </a:fld>
            <a:endParaRPr lang="en-US"/>
          </a:p>
        </p:txBody>
      </p:sp>
      <p:sp>
        <p:nvSpPr>
          <p:cNvPr id="6" name="Foliennummernplatzhalter 5">
            <a:extLst>
              <a:ext uri="{FF2B5EF4-FFF2-40B4-BE49-F238E27FC236}">
                <a16:creationId xmlns:a16="http://schemas.microsoft.com/office/drawing/2014/main" id="{9166DD89-45BC-4482-9194-87B614D39E92}"/>
              </a:ext>
            </a:extLst>
          </p:cNvPr>
          <p:cNvSpPr>
            <a:spLocks noGrp="1"/>
          </p:cNvSpPr>
          <p:nvPr>
            <p:ph type="sldNum" sz="quarter" idx="12"/>
          </p:nvPr>
        </p:nvSpPr>
        <p:spPr>
          <a:xfrm>
            <a:off x="9918076" y="137408"/>
            <a:ext cx="811019" cy="503578"/>
          </a:xfrm>
        </p:spPr>
        <p:txBody>
          <a:bodyPr>
            <a:normAutofit/>
          </a:bodyPr>
          <a:lstStyle/>
          <a:p>
            <a:pPr>
              <a:lnSpc>
                <a:spcPct val="90000"/>
              </a:lnSpc>
              <a:spcAft>
                <a:spcPts val="600"/>
              </a:spcAft>
            </a:pPr>
            <a:fld id="{74D7FCC3-41A2-4C40-B414-1C3BC48AFBF9}" type="slidenum">
              <a:rPr lang="en-US" smtClean="0"/>
              <a:pPr>
                <a:lnSpc>
                  <a:spcPct val="90000"/>
                </a:lnSpc>
                <a:spcAft>
                  <a:spcPts val="600"/>
                </a:spcAft>
              </a:pPr>
              <a:t>13</a:t>
            </a:fld>
            <a:endParaRPr lang="en-US"/>
          </a:p>
        </p:txBody>
      </p:sp>
      <p:graphicFrame>
        <p:nvGraphicFramePr>
          <p:cNvPr id="8" name="Inhaltsplatzhalter 2">
            <a:extLst>
              <a:ext uri="{FF2B5EF4-FFF2-40B4-BE49-F238E27FC236}">
                <a16:creationId xmlns:a16="http://schemas.microsoft.com/office/drawing/2014/main" id="{7EACC005-9DFA-48ED-927C-32DF5B94A4DD}"/>
              </a:ext>
            </a:extLst>
          </p:cNvPr>
          <p:cNvGraphicFramePr>
            <a:graphicFrameLocks noGrp="1"/>
          </p:cNvGraphicFramePr>
          <p:nvPr>
            <p:ph idx="1"/>
            <p:extLst>
              <p:ext uri="{D42A27DB-BD31-4B8C-83A1-F6EECF244321}">
                <p14:modId xmlns:p14="http://schemas.microsoft.com/office/powerpoint/2010/main" val="2107611326"/>
              </p:ext>
            </p:extLst>
          </p:nvPr>
        </p:nvGraphicFramePr>
        <p:xfrm>
          <a:off x="1130300" y="2502076"/>
          <a:ext cx="9602788" cy="2963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08036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b="15935"/>
          <a:stretch/>
        </p:blipFill>
        <p:spPr>
          <a:xfrm>
            <a:off x="0" y="0"/>
            <a:ext cx="12192000" cy="6832805"/>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659245" y="5034924"/>
            <a:ext cx="8533656" cy="1754326"/>
          </a:xfrm>
          <a:prstGeom prst="rect">
            <a:avLst/>
          </a:prstGeom>
          <a:noFill/>
        </p:spPr>
        <p:txBody>
          <a:bodyPr wrap="square" rtlCol="0">
            <a:spAutoFit/>
          </a:bodyPr>
          <a:lstStyle/>
          <a:p>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Find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the</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place</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that</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makes</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your</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heart</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 jump. Plan </a:t>
            </a:r>
            <a:r>
              <a:rPr lang="de-DE" sz="5400" b="1" dirty="0" err="1">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today</a:t>
            </a:r>
            <a:r>
              <a:rPr lang="de-DE"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rPr>
              <a:t>.</a:t>
            </a:r>
            <a:endParaRPr lang="en-US" sz="5400" b="1" dirty="0">
              <a:solidFill>
                <a:schemeClr val="bg1"/>
              </a:solidFill>
              <a:effectLst>
                <a:glow rad="228600">
                  <a:schemeClr val="accent1">
                    <a:satMod val="175000"/>
                    <a:alpha val="40000"/>
                  </a:schemeClr>
                </a:glow>
                <a:outerShdw blurRad="50800" dist="38100" dir="10800000" algn="r" rotWithShape="0">
                  <a:prstClr val="black">
                    <a:alpha val="40000"/>
                  </a:prstClr>
                </a:outerShdw>
              </a:effectLst>
              <a:latin typeface="Bradley Hand ITC" panose="03070402050302030203" pitchFamily="66" charset="0"/>
            </a:endParaRP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4697305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React &gt;&gt; Flux architecture</a:t>
            </a:r>
          </a:p>
        </p:txBody>
      </p:sp>
      <p:pic>
        <p:nvPicPr>
          <p:cNvPr id="8" name="Inhaltsplatzhalter 7">
            <a:extLst>
              <a:ext uri="{FF2B5EF4-FFF2-40B4-BE49-F238E27FC236}">
                <a16:creationId xmlns:a16="http://schemas.microsoft.com/office/drawing/2014/main" id="{2F90FF75-B40E-4891-808E-B64FD1AFC53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5106" b="14786"/>
          <a:stretch/>
        </p:blipFill>
        <p:spPr>
          <a:xfrm>
            <a:off x="335464" y="1923226"/>
            <a:ext cx="11521072" cy="4038600"/>
          </a:xfrm>
        </p:spPr>
      </p:pic>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15</a:t>
            </a:fld>
            <a:endParaRPr lang="en-US" dirty="0"/>
          </a:p>
        </p:txBody>
      </p:sp>
    </p:spTree>
    <p:extLst>
      <p:ext uri="{BB962C8B-B14F-4D97-AF65-F5344CB8AC3E}">
        <p14:creationId xmlns:p14="http://schemas.microsoft.com/office/powerpoint/2010/main" val="40900905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Components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16</a:t>
            </a:fld>
            <a:endParaRPr lang="en-US" dirty="0"/>
          </a:p>
        </p:txBody>
      </p:sp>
      <p:pic>
        <p:nvPicPr>
          <p:cNvPr id="1026" name="Picture 2">
            <a:extLst>
              <a:ext uri="{FF2B5EF4-FFF2-40B4-BE49-F238E27FC236}">
                <a16:creationId xmlns:a16="http://schemas.microsoft.com/office/drawing/2014/main" id="{2FC2E0C5-0550-4C7A-9FF3-4EC8581B89A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140" r="37628" b="32314"/>
          <a:stretch/>
        </p:blipFill>
        <p:spPr bwMode="auto">
          <a:xfrm>
            <a:off x="780810" y="38653"/>
            <a:ext cx="10630379" cy="6681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683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Use Cases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17</a:t>
            </a:fld>
            <a:endParaRPr lang="en-US" dirty="0"/>
          </a:p>
        </p:txBody>
      </p:sp>
      <p:pic>
        <p:nvPicPr>
          <p:cNvPr id="7" name="Inhaltsplatzhalter 6">
            <a:extLst>
              <a:ext uri="{FF2B5EF4-FFF2-40B4-BE49-F238E27FC236}">
                <a16:creationId xmlns:a16="http://schemas.microsoft.com/office/drawing/2014/main" id="{B900D28F-807C-45AA-A776-11859A9D6D9C}"/>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3133" y="2171700"/>
            <a:ext cx="4237121" cy="3294063"/>
          </a:xfrm>
          <a:prstGeom prst="rect">
            <a:avLst/>
          </a:prstGeom>
          <a:noFill/>
          <a:ln>
            <a:noFill/>
          </a:ln>
        </p:spPr>
      </p:pic>
    </p:spTree>
    <p:extLst>
      <p:ext uri="{BB962C8B-B14F-4D97-AF65-F5344CB8AC3E}">
        <p14:creationId xmlns:p14="http://schemas.microsoft.com/office/powerpoint/2010/main" val="4021888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Use Cases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18</a:t>
            </a:fld>
            <a:endParaRPr lang="en-US" dirty="0"/>
          </a:p>
        </p:txBody>
      </p:sp>
      <p:pic>
        <p:nvPicPr>
          <p:cNvPr id="7" name="Inhaltsplatzhalter 6">
            <a:extLst>
              <a:ext uri="{FF2B5EF4-FFF2-40B4-BE49-F238E27FC236}">
                <a16:creationId xmlns:a16="http://schemas.microsoft.com/office/drawing/2014/main" id="{B900D28F-807C-45AA-A776-11859A9D6D9C}"/>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12232" r="16502" b="48530"/>
          <a:stretch/>
        </p:blipFill>
        <p:spPr bwMode="auto">
          <a:xfrm>
            <a:off x="0" y="-1123950"/>
            <a:ext cx="12335021" cy="7981950"/>
          </a:xfrm>
          <a:prstGeom prst="rect">
            <a:avLst/>
          </a:prstGeom>
          <a:solidFill>
            <a:schemeClr val="bg1"/>
          </a:solidFill>
          <a:ln>
            <a:noFill/>
          </a:ln>
        </p:spPr>
      </p:pic>
    </p:spTree>
    <p:extLst>
      <p:ext uri="{BB962C8B-B14F-4D97-AF65-F5344CB8AC3E}">
        <p14:creationId xmlns:p14="http://schemas.microsoft.com/office/powerpoint/2010/main" val="2335818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ppt_x"/>
                                          </p:val>
                                        </p:tav>
                                        <p:tav tm="100000">
                                          <p:val>
                                            <p:strVal val="#ppt_x"/>
                                          </p:val>
                                        </p:tav>
                                      </p:tavLst>
                                    </p:anim>
                                    <p:anim calcmode="lin" valueType="num">
                                      <p:cBhvr additive="base">
                                        <p:cTn id="8"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D817A81-7A6D-4C6E-9048-970594806A28}"/>
              </a:ext>
            </a:extLst>
          </p:cNvPr>
          <p:cNvSpPr>
            <a:spLocks noGrp="1"/>
          </p:cNvSpPr>
          <p:nvPr>
            <p:ph type="title"/>
          </p:nvPr>
        </p:nvSpPr>
        <p:spPr/>
        <p:txBody>
          <a:bodyPr/>
          <a:lstStyle/>
          <a:p>
            <a:r>
              <a:rPr lang="en-US" dirty="0"/>
              <a:t>How was Perfect Time designed?</a:t>
            </a:r>
            <a:br>
              <a:rPr lang="en-US" dirty="0"/>
            </a:br>
            <a:r>
              <a:rPr lang="en-US" dirty="0"/>
              <a:t>Use Cases</a:t>
            </a:r>
          </a:p>
        </p:txBody>
      </p:sp>
      <p:sp>
        <p:nvSpPr>
          <p:cNvPr id="4" name="Datumsplatzhalter 3">
            <a:extLst>
              <a:ext uri="{FF2B5EF4-FFF2-40B4-BE49-F238E27FC236}">
                <a16:creationId xmlns:a16="http://schemas.microsoft.com/office/drawing/2014/main" id="{CACBA93A-A68F-40D6-8ECE-3665735834E5}"/>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C5E502FB-7A17-4879-80BA-B45430801D70}"/>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5365F1A-1445-4810-9C45-B0B4FC939DB8}"/>
              </a:ext>
            </a:extLst>
          </p:cNvPr>
          <p:cNvSpPr>
            <a:spLocks noGrp="1"/>
          </p:cNvSpPr>
          <p:nvPr>
            <p:ph type="sldNum" sz="quarter" idx="12"/>
          </p:nvPr>
        </p:nvSpPr>
        <p:spPr/>
        <p:txBody>
          <a:bodyPr/>
          <a:lstStyle/>
          <a:p>
            <a:fld id="{74D7FCC3-41A2-4C40-B414-1C3BC48AFBF9}" type="slidenum">
              <a:rPr lang="en-US" smtClean="0"/>
              <a:t>19</a:t>
            </a:fld>
            <a:endParaRPr lang="en-US" dirty="0"/>
          </a:p>
        </p:txBody>
      </p:sp>
      <p:pic>
        <p:nvPicPr>
          <p:cNvPr id="7" name="Inhaltsplatzhalter 6">
            <a:extLst>
              <a:ext uri="{FF2B5EF4-FFF2-40B4-BE49-F238E27FC236}">
                <a16:creationId xmlns:a16="http://schemas.microsoft.com/office/drawing/2014/main" id="{B900D28F-807C-45AA-A776-11859A9D6D9C}"/>
              </a:ext>
            </a:extLst>
          </p:cNvPr>
          <p:cNvPicPr>
            <a:picLocks noGrp="1"/>
          </p:cNvPicPr>
          <p:nvPr>
            <p:ph idx="1"/>
          </p:nvPr>
        </p:nvPicPr>
        <p:blipFill rotWithShape="1">
          <a:blip r:embed="rId2">
            <a:extLst>
              <a:ext uri="{28A0092B-C50C-407E-A947-70E740481C1C}">
                <a14:useLocalDpi xmlns:a14="http://schemas.microsoft.com/office/drawing/2010/main" val="0"/>
              </a:ext>
            </a:extLst>
          </a:blip>
          <a:srcRect l="12012" t="55875" r="9510" b="-356"/>
          <a:stretch/>
        </p:blipFill>
        <p:spPr bwMode="auto">
          <a:xfrm>
            <a:off x="0" y="46216"/>
            <a:ext cx="12445218" cy="6811784"/>
          </a:xfrm>
          <a:prstGeom prst="rect">
            <a:avLst/>
          </a:prstGeom>
          <a:solidFill>
            <a:schemeClr val="bg1"/>
          </a:solidFill>
          <a:ln>
            <a:noFill/>
          </a:ln>
        </p:spPr>
      </p:pic>
    </p:spTree>
    <p:extLst>
      <p:ext uri="{BB962C8B-B14F-4D97-AF65-F5344CB8AC3E}">
        <p14:creationId xmlns:p14="http://schemas.microsoft.com/office/powerpoint/2010/main" val="277468119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A86CB0C-7B14-4B18-993D-ADF9DC69FB2B}"/>
              </a:ext>
            </a:extLst>
          </p:cNvPr>
          <p:cNvSpPr>
            <a:spLocks noGrp="1"/>
          </p:cNvSpPr>
          <p:nvPr>
            <p:ph type="ctrTitle"/>
          </p:nvPr>
        </p:nvSpPr>
        <p:spPr/>
        <p:txBody>
          <a:bodyPr>
            <a:normAutofit fontScale="90000"/>
          </a:bodyPr>
          <a:lstStyle/>
          <a:p>
            <a:r>
              <a:rPr lang="en-US" dirty="0"/>
              <a:t>Are you </a:t>
            </a:r>
            <a:br>
              <a:rPr lang="en-US" dirty="0"/>
            </a:br>
            <a:r>
              <a:rPr lang="en-US" dirty="0"/>
              <a:t>ready for (a)</a:t>
            </a:r>
            <a:br>
              <a:rPr lang="en-US" dirty="0"/>
            </a:br>
            <a:r>
              <a:rPr lang="en-US" dirty="0"/>
              <a:t>Perfect Time?</a:t>
            </a:r>
          </a:p>
        </p:txBody>
      </p:sp>
      <p:sp>
        <p:nvSpPr>
          <p:cNvPr id="3" name="Untertitel 2">
            <a:extLst>
              <a:ext uri="{FF2B5EF4-FFF2-40B4-BE49-F238E27FC236}">
                <a16:creationId xmlns:a16="http://schemas.microsoft.com/office/drawing/2014/main" id="{87DC4426-613A-45B4-BA13-B0801DB6F3F9}"/>
              </a:ext>
            </a:extLst>
          </p:cNvPr>
          <p:cNvSpPr>
            <a:spLocks noGrp="1"/>
          </p:cNvSpPr>
          <p:nvPr>
            <p:ph type="subTitle" idx="1"/>
          </p:nvPr>
        </p:nvSpPr>
        <p:spPr/>
        <p:txBody>
          <a:bodyPr/>
          <a:lstStyle/>
          <a:p>
            <a:r>
              <a:rPr lang="en-US" dirty="0"/>
              <a:t>Perfect Time – Plan Your Trip</a:t>
            </a:r>
          </a:p>
          <a:p>
            <a:r>
              <a:rPr lang="en-US" dirty="0"/>
              <a:t>The planning tool for your perfect vacation</a:t>
            </a:r>
          </a:p>
        </p:txBody>
      </p:sp>
      <p:pic>
        <p:nvPicPr>
          <p:cNvPr id="7" name="Grafik 6">
            <a:extLst>
              <a:ext uri="{FF2B5EF4-FFF2-40B4-BE49-F238E27FC236}">
                <a16:creationId xmlns:a16="http://schemas.microsoft.com/office/drawing/2014/main" id="{517FD8B9-1843-49AB-9CAF-8BED9725327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34629" y="990600"/>
            <a:ext cx="4876800" cy="4876800"/>
          </a:xfrm>
          <a:prstGeom prst="rect">
            <a:avLst/>
          </a:prstGeom>
        </p:spPr>
      </p:pic>
    </p:spTree>
    <p:extLst>
      <p:ext uri="{BB962C8B-B14F-4D97-AF65-F5344CB8AC3E}">
        <p14:creationId xmlns:p14="http://schemas.microsoft.com/office/powerpoint/2010/main" val="4216053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6004"/>
          <a:stretch/>
        </p:blipFill>
        <p:spPr>
          <a:xfrm>
            <a:off x="1" y="0"/>
            <a:ext cx="12192000" cy="6827189"/>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642970" y="4198508"/>
            <a:ext cx="9122506" cy="1754326"/>
          </a:xfrm>
          <a:prstGeom prst="rect">
            <a:avLst/>
          </a:prstGeom>
          <a:noFill/>
        </p:spPr>
        <p:txBody>
          <a:bodyPr wrap="square" rtlCol="0">
            <a:spAutoFit/>
          </a:bodyPr>
          <a:lstStyle/>
          <a:p>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Learn</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chilling</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from</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the</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pros</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t>
            </a:r>
          </a:p>
          <a:p>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Add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the</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activity</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today</a:t>
            </a:r>
            <a:r>
              <a:rPr lang="de-DE"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t>
            </a:r>
            <a:endPar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endParaRP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2814084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3368852-6C26-40A1-9CC4-4FCE4E3F2B0B}"/>
              </a:ext>
            </a:extLst>
          </p:cNvPr>
          <p:cNvSpPr>
            <a:spLocks noGrp="1"/>
          </p:cNvSpPr>
          <p:nvPr>
            <p:ph type="title"/>
          </p:nvPr>
        </p:nvSpPr>
        <p:spPr/>
        <p:txBody>
          <a:bodyPr/>
          <a:lstStyle/>
          <a:p>
            <a:r>
              <a:rPr lang="en-US" dirty="0"/>
              <a:t>How is quality promoted and enforced?</a:t>
            </a:r>
            <a:br>
              <a:rPr lang="en-US" dirty="0"/>
            </a:br>
            <a:r>
              <a:rPr lang="en-US" dirty="0"/>
              <a:t>Merge Requests, Unit testing and Cucumber</a:t>
            </a:r>
          </a:p>
        </p:txBody>
      </p:sp>
      <p:sp>
        <p:nvSpPr>
          <p:cNvPr id="3" name="Inhaltsplatzhalter 2">
            <a:extLst>
              <a:ext uri="{FF2B5EF4-FFF2-40B4-BE49-F238E27FC236}">
                <a16:creationId xmlns:a16="http://schemas.microsoft.com/office/drawing/2014/main" id="{D89CFA8B-16ED-451B-8999-E619907F74D6}"/>
              </a:ext>
            </a:extLst>
          </p:cNvPr>
          <p:cNvSpPr>
            <a:spLocks noGrp="1"/>
          </p:cNvSpPr>
          <p:nvPr>
            <p:ph idx="1"/>
          </p:nvPr>
        </p:nvSpPr>
        <p:spPr/>
        <p:txBody>
          <a:bodyPr>
            <a:normAutofit lnSpcReduction="10000"/>
          </a:bodyPr>
          <a:lstStyle/>
          <a:p>
            <a:r>
              <a:rPr lang="en-US" dirty="0"/>
              <a:t>Simple Rule: Merge through pull requests and test before you merge.</a:t>
            </a:r>
          </a:p>
          <a:p>
            <a:endParaRPr lang="en-US" dirty="0"/>
          </a:p>
          <a:p>
            <a:r>
              <a:rPr lang="en-US" dirty="0"/>
              <a:t>We create unit tests to test individual components.</a:t>
            </a:r>
          </a:p>
          <a:p>
            <a:endParaRPr lang="en-US" dirty="0"/>
          </a:p>
          <a:p>
            <a:r>
              <a:rPr lang="en-US" dirty="0"/>
              <a:t>We use Cucumber JS and </a:t>
            </a:r>
            <a:r>
              <a:rPr lang="en-US" dirty="0" err="1"/>
              <a:t>TestCafe</a:t>
            </a:r>
            <a:r>
              <a:rPr lang="en-US" dirty="0"/>
              <a:t> to test the whole application.</a:t>
            </a:r>
          </a:p>
          <a:p>
            <a:endParaRPr lang="en-US" dirty="0"/>
          </a:p>
          <a:p>
            <a:pPr marL="0" indent="0">
              <a:buNone/>
            </a:pPr>
            <a:r>
              <a:rPr lang="en-US" dirty="0"/>
              <a:t>TODO: INSERT SCREENSHOT OF RUNNING TEST</a:t>
            </a:r>
          </a:p>
        </p:txBody>
      </p:sp>
      <p:sp>
        <p:nvSpPr>
          <p:cNvPr id="4" name="Datumsplatzhalter 3">
            <a:extLst>
              <a:ext uri="{FF2B5EF4-FFF2-40B4-BE49-F238E27FC236}">
                <a16:creationId xmlns:a16="http://schemas.microsoft.com/office/drawing/2014/main" id="{2D896D15-813E-407F-8D90-49FC21767203}"/>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EA5FF879-5FBB-4CC7-8876-25DDABB347F4}"/>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8E2A0B53-1BCC-4776-AC41-CB317AEEEFC0}"/>
              </a:ext>
            </a:extLst>
          </p:cNvPr>
          <p:cNvSpPr>
            <a:spLocks noGrp="1"/>
          </p:cNvSpPr>
          <p:nvPr>
            <p:ph type="sldNum" sz="quarter" idx="12"/>
          </p:nvPr>
        </p:nvSpPr>
        <p:spPr/>
        <p:txBody>
          <a:bodyPr/>
          <a:lstStyle/>
          <a:p>
            <a:fld id="{74D7FCC3-41A2-4C40-B414-1C3BC48AFBF9}" type="slidenum">
              <a:rPr lang="en-US" smtClean="0"/>
              <a:t>21</a:t>
            </a:fld>
            <a:endParaRPr lang="en-US" dirty="0"/>
          </a:p>
        </p:txBody>
      </p:sp>
    </p:spTree>
    <p:extLst>
      <p:ext uri="{BB962C8B-B14F-4D97-AF65-F5344CB8AC3E}">
        <p14:creationId xmlns:p14="http://schemas.microsoft.com/office/powerpoint/2010/main" val="30721834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6004"/>
          <a:stretch/>
        </p:blipFill>
        <p:spPr>
          <a:xfrm>
            <a:off x="0" y="0"/>
            <a:ext cx="12192000" cy="682719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561441" y="981951"/>
            <a:ext cx="9122506" cy="2585323"/>
          </a:xfrm>
          <a:prstGeom prst="rect">
            <a:avLst/>
          </a:prstGeom>
          <a:noFill/>
        </p:spPr>
        <p:txBody>
          <a:bodyPr wrap="square" rtlCol="0">
            <a:spAutoFit/>
          </a:bodyPr>
          <a:lstStyle/>
          <a:p>
            <a:r>
              <a:rPr lang="en-US" sz="5400" b="1" dirty="0">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Surprise your loved one with the best date ever.</a:t>
            </a:r>
          </a:p>
          <a:p>
            <a:r>
              <a:rPr lang="de-DE" sz="5400" b="1" dirty="0">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P</a:t>
            </a:r>
            <a:r>
              <a:rPr lang="en-US" sz="5400" b="1" dirty="0" err="1">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lan</a:t>
            </a:r>
            <a:r>
              <a:rPr lang="en-US" sz="5400" b="1" dirty="0">
                <a:solidFill>
                  <a:schemeClr val="bg1"/>
                </a:solidFill>
                <a:effectLst>
                  <a:glow rad="228600">
                    <a:schemeClr val="accent6">
                      <a:satMod val="175000"/>
                      <a:alpha val="40000"/>
                    </a:schemeClr>
                  </a:glow>
                  <a:outerShdw blurRad="50800" dist="38100" dir="10800000" algn="r" rotWithShape="0">
                    <a:prstClr val="black">
                      <a:alpha val="40000"/>
                    </a:prstClr>
                  </a:outerShdw>
                </a:effectLst>
                <a:latin typeface="Bradley Hand ITC" panose="03070402050302030203" pitchFamily="66" charset="0"/>
              </a:rPr>
              <a:t> it now.</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29262968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41AAC7-C3DC-4BC8-AE2B-B3FAF50AB67F}"/>
              </a:ext>
            </a:extLst>
          </p:cNvPr>
          <p:cNvSpPr>
            <a:spLocks noGrp="1"/>
          </p:cNvSpPr>
          <p:nvPr>
            <p:ph type="title"/>
          </p:nvPr>
        </p:nvSpPr>
        <p:spPr/>
        <p:txBody>
          <a:bodyPr/>
          <a:lstStyle/>
          <a:p>
            <a:r>
              <a:rPr lang="en-US" dirty="0"/>
              <a:t>What is the current state of the project?</a:t>
            </a:r>
            <a:br>
              <a:rPr lang="en-US" dirty="0"/>
            </a:br>
            <a:r>
              <a:rPr lang="en-US" dirty="0"/>
              <a:t>Live demonstration</a:t>
            </a:r>
          </a:p>
        </p:txBody>
      </p:sp>
      <p:sp>
        <p:nvSpPr>
          <p:cNvPr id="4" name="Datumsplatzhalter 3">
            <a:extLst>
              <a:ext uri="{FF2B5EF4-FFF2-40B4-BE49-F238E27FC236}">
                <a16:creationId xmlns:a16="http://schemas.microsoft.com/office/drawing/2014/main" id="{DE737972-5CE4-4049-81BC-3E18788D890B}"/>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55248AD2-B50A-4E9C-8CEF-077E3FAFA52A}"/>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B79C8D32-1BFD-4BA2-BEB4-B5693746D94B}"/>
              </a:ext>
            </a:extLst>
          </p:cNvPr>
          <p:cNvSpPr>
            <a:spLocks noGrp="1"/>
          </p:cNvSpPr>
          <p:nvPr>
            <p:ph type="sldNum" sz="quarter" idx="12"/>
          </p:nvPr>
        </p:nvSpPr>
        <p:spPr/>
        <p:txBody>
          <a:bodyPr/>
          <a:lstStyle/>
          <a:p>
            <a:fld id="{74D7FCC3-41A2-4C40-B414-1C3BC48AFBF9}" type="slidenum">
              <a:rPr lang="en-US" smtClean="0"/>
              <a:t>23</a:t>
            </a:fld>
            <a:endParaRPr lang="en-US" dirty="0"/>
          </a:p>
        </p:txBody>
      </p:sp>
    </p:spTree>
    <p:extLst>
      <p:ext uri="{BB962C8B-B14F-4D97-AF65-F5344CB8AC3E}">
        <p14:creationId xmlns:p14="http://schemas.microsoft.com/office/powerpoint/2010/main" val="21654251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41AAC7-C3DC-4BC8-AE2B-B3FAF50AB67F}"/>
              </a:ext>
            </a:extLst>
          </p:cNvPr>
          <p:cNvSpPr>
            <a:spLocks noGrp="1"/>
          </p:cNvSpPr>
          <p:nvPr>
            <p:ph type="title"/>
          </p:nvPr>
        </p:nvSpPr>
        <p:spPr/>
        <p:txBody>
          <a:bodyPr/>
          <a:lstStyle/>
          <a:p>
            <a:r>
              <a:rPr lang="en-US" dirty="0"/>
              <a:t>What is the current state of the project?</a:t>
            </a:r>
            <a:br>
              <a:rPr lang="en-US" dirty="0"/>
            </a:br>
            <a:r>
              <a:rPr lang="en-US" dirty="0"/>
              <a:t>Things that are finished</a:t>
            </a:r>
          </a:p>
        </p:txBody>
      </p:sp>
      <p:sp>
        <p:nvSpPr>
          <p:cNvPr id="3" name="Inhaltsplatzhalter 2">
            <a:extLst>
              <a:ext uri="{FF2B5EF4-FFF2-40B4-BE49-F238E27FC236}">
                <a16:creationId xmlns:a16="http://schemas.microsoft.com/office/drawing/2014/main" id="{19DB02CD-A02A-423E-A39E-9562BC57BE78}"/>
              </a:ext>
            </a:extLst>
          </p:cNvPr>
          <p:cNvSpPr>
            <a:spLocks noGrp="1"/>
          </p:cNvSpPr>
          <p:nvPr>
            <p:ph idx="1"/>
          </p:nvPr>
        </p:nvSpPr>
        <p:spPr/>
        <p:txBody>
          <a:bodyPr/>
          <a:lstStyle/>
          <a:p>
            <a:r>
              <a:rPr lang="en-US" dirty="0"/>
              <a:t>Running application and database integration</a:t>
            </a:r>
          </a:p>
          <a:p>
            <a:r>
              <a:rPr lang="en-US" dirty="0"/>
              <a:t>View (all) locations</a:t>
            </a:r>
          </a:p>
          <a:p>
            <a:r>
              <a:rPr lang="en-US" dirty="0"/>
              <a:t>Add, Edit and View Location</a:t>
            </a:r>
          </a:p>
          <a:p>
            <a:r>
              <a:rPr lang="en-US" dirty="0"/>
              <a:t>Add, Edit and View Activity</a:t>
            </a:r>
          </a:p>
          <a:p>
            <a:r>
              <a:rPr lang="en-US" dirty="0"/>
              <a:t>Frame</a:t>
            </a:r>
          </a:p>
        </p:txBody>
      </p:sp>
      <p:sp>
        <p:nvSpPr>
          <p:cNvPr id="4" name="Datumsplatzhalter 3">
            <a:extLst>
              <a:ext uri="{FF2B5EF4-FFF2-40B4-BE49-F238E27FC236}">
                <a16:creationId xmlns:a16="http://schemas.microsoft.com/office/drawing/2014/main" id="{DE737972-5CE4-4049-81BC-3E18788D890B}"/>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55248AD2-B50A-4E9C-8CEF-077E3FAFA52A}"/>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B79C8D32-1BFD-4BA2-BEB4-B5693746D94B}"/>
              </a:ext>
            </a:extLst>
          </p:cNvPr>
          <p:cNvSpPr>
            <a:spLocks noGrp="1"/>
          </p:cNvSpPr>
          <p:nvPr>
            <p:ph type="sldNum" sz="quarter" idx="12"/>
          </p:nvPr>
        </p:nvSpPr>
        <p:spPr/>
        <p:txBody>
          <a:bodyPr/>
          <a:lstStyle/>
          <a:p>
            <a:fld id="{74D7FCC3-41A2-4C40-B414-1C3BC48AFBF9}" type="slidenum">
              <a:rPr lang="en-US" smtClean="0"/>
              <a:t>24</a:t>
            </a:fld>
            <a:endParaRPr lang="en-US" dirty="0"/>
          </a:p>
        </p:txBody>
      </p:sp>
    </p:spTree>
    <p:extLst>
      <p:ext uri="{BB962C8B-B14F-4D97-AF65-F5344CB8AC3E}">
        <p14:creationId xmlns:p14="http://schemas.microsoft.com/office/powerpoint/2010/main" val="32570207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41AAC7-C3DC-4BC8-AE2B-B3FAF50AB67F}"/>
              </a:ext>
            </a:extLst>
          </p:cNvPr>
          <p:cNvSpPr>
            <a:spLocks noGrp="1"/>
          </p:cNvSpPr>
          <p:nvPr>
            <p:ph type="title"/>
          </p:nvPr>
        </p:nvSpPr>
        <p:spPr/>
        <p:txBody>
          <a:bodyPr/>
          <a:lstStyle/>
          <a:p>
            <a:r>
              <a:rPr lang="en-US" dirty="0"/>
              <a:t>What is the current state of the project?</a:t>
            </a:r>
            <a:br>
              <a:rPr lang="en-US" dirty="0"/>
            </a:br>
            <a:r>
              <a:rPr lang="en-US" dirty="0"/>
              <a:t>Things that are yet to come</a:t>
            </a:r>
          </a:p>
        </p:txBody>
      </p:sp>
      <p:sp>
        <p:nvSpPr>
          <p:cNvPr id="3" name="Inhaltsplatzhalter 2">
            <a:extLst>
              <a:ext uri="{FF2B5EF4-FFF2-40B4-BE49-F238E27FC236}">
                <a16:creationId xmlns:a16="http://schemas.microsoft.com/office/drawing/2014/main" id="{19DB02CD-A02A-423E-A39E-9562BC57BE78}"/>
              </a:ext>
            </a:extLst>
          </p:cNvPr>
          <p:cNvSpPr>
            <a:spLocks noGrp="1"/>
          </p:cNvSpPr>
          <p:nvPr>
            <p:ph idx="1"/>
          </p:nvPr>
        </p:nvSpPr>
        <p:spPr/>
        <p:txBody>
          <a:bodyPr>
            <a:normAutofit lnSpcReduction="10000"/>
          </a:bodyPr>
          <a:lstStyle/>
          <a:p>
            <a:r>
              <a:rPr lang="en-US" dirty="0"/>
              <a:t>User management</a:t>
            </a:r>
          </a:p>
          <a:p>
            <a:r>
              <a:rPr lang="en-US" dirty="0"/>
              <a:t>Security between accounts</a:t>
            </a:r>
          </a:p>
          <a:p>
            <a:r>
              <a:rPr lang="en-US" dirty="0"/>
              <a:t>Manage trips</a:t>
            </a:r>
          </a:p>
          <a:p>
            <a:r>
              <a:rPr lang="en-US" dirty="0"/>
              <a:t>Turn trip into a blog</a:t>
            </a:r>
          </a:p>
          <a:p>
            <a:r>
              <a:rPr lang="en-US" dirty="0"/>
              <a:t>Upload pictures and videos</a:t>
            </a:r>
          </a:p>
          <a:p>
            <a:r>
              <a:rPr lang="en-US" dirty="0"/>
              <a:t>Export / Import trip</a:t>
            </a:r>
          </a:p>
          <a:p>
            <a:r>
              <a:rPr lang="en-US" dirty="0"/>
              <a:t>Export to </a:t>
            </a:r>
            <a:r>
              <a:rPr lang="en-US" dirty="0" err="1"/>
              <a:t>ical</a:t>
            </a:r>
            <a:endParaRPr lang="en-US" dirty="0"/>
          </a:p>
        </p:txBody>
      </p:sp>
      <p:sp>
        <p:nvSpPr>
          <p:cNvPr id="4" name="Datumsplatzhalter 3">
            <a:extLst>
              <a:ext uri="{FF2B5EF4-FFF2-40B4-BE49-F238E27FC236}">
                <a16:creationId xmlns:a16="http://schemas.microsoft.com/office/drawing/2014/main" id="{DE737972-5CE4-4049-81BC-3E18788D890B}"/>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55248AD2-B50A-4E9C-8CEF-077E3FAFA52A}"/>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B79C8D32-1BFD-4BA2-BEB4-B5693746D94B}"/>
              </a:ext>
            </a:extLst>
          </p:cNvPr>
          <p:cNvSpPr>
            <a:spLocks noGrp="1"/>
          </p:cNvSpPr>
          <p:nvPr>
            <p:ph type="sldNum" sz="quarter" idx="12"/>
          </p:nvPr>
        </p:nvSpPr>
        <p:spPr/>
        <p:txBody>
          <a:bodyPr/>
          <a:lstStyle/>
          <a:p>
            <a:fld id="{74D7FCC3-41A2-4C40-B414-1C3BC48AFBF9}" type="slidenum">
              <a:rPr lang="en-US" smtClean="0"/>
              <a:t>25</a:t>
            </a:fld>
            <a:endParaRPr lang="en-US" dirty="0"/>
          </a:p>
        </p:txBody>
      </p:sp>
    </p:spTree>
    <p:extLst>
      <p:ext uri="{BB962C8B-B14F-4D97-AF65-F5344CB8AC3E}">
        <p14:creationId xmlns:p14="http://schemas.microsoft.com/office/powerpoint/2010/main" val="16468563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6004"/>
          <a:stretch/>
        </p:blipFill>
        <p:spPr>
          <a:xfrm>
            <a:off x="0" y="0"/>
            <a:ext cx="12191999" cy="682719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106972" y="3222851"/>
            <a:ext cx="9122506" cy="1754326"/>
          </a:xfrm>
          <a:prstGeom prst="rect">
            <a:avLst/>
          </a:prstGeom>
          <a:noFill/>
        </p:spPr>
        <p:txBody>
          <a:bodyPr wrap="square" rtlCol="0">
            <a:spAutoFit/>
          </a:bodyPr>
          <a:lstStyle/>
          <a:p>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Shoot</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the</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perfect</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 </a:t>
            </a:r>
            <a:r>
              <a:rPr lang="de-DE" sz="5400" b="1" dirty="0" err="1">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picture</a:t>
            </a:r>
            <a:r>
              <a:rPr lang="de-DE"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a:t>
            </a:r>
          </a:p>
          <a:p>
            <a:r>
              <a:rPr lang="en-US"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Add the location now.</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34193049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8BD349-A7CF-4B0D-8BED-63DF792013CE}"/>
              </a:ext>
            </a:extLst>
          </p:cNvPr>
          <p:cNvSpPr>
            <a:spLocks noGrp="1"/>
          </p:cNvSpPr>
          <p:nvPr>
            <p:ph type="title"/>
          </p:nvPr>
        </p:nvSpPr>
        <p:spPr/>
        <p:txBody>
          <a:bodyPr>
            <a:normAutofit/>
          </a:bodyPr>
          <a:lstStyle/>
          <a:p>
            <a:r>
              <a:rPr lang="en-US" sz="4400" dirty="0"/>
              <a:t>Thank you </a:t>
            </a:r>
            <a:br>
              <a:rPr lang="en-US" sz="4400" dirty="0"/>
            </a:br>
            <a:r>
              <a:rPr lang="en-US" sz="4400" dirty="0"/>
              <a:t>for your attention!</a:t>
            </a:r>
          </a:p>
        </p:txBody>
      </p:sp>
      <p:sp>
        <p:nvSpPr>
          <p:cNvPr id="3" name="Textplatzhalter 2">
            <a:extLst>
              <a:ext uri="{FF2B5EF4-FFF2-40B4-BE49-F238E27FC236}">
                <a16:creationId xmlns:a16="http://schemas.microsoft.com/office/drawing/2014/main" id="{93BB61BC-344D-4FAE-8070-61CBD34A46C6}"/>
              </a:ext>
            </a:extLst>
          </p:cNvPr>
          <p:cNvSpPr>
            <a:spLocks noGrp="1"/>
          </p:cNvSpPr>
          <p:nvPr>
            <p:ph type="body" idx="1"/>
          </p:nvPr>
        </p:nvSpPr>
        <p:spPr/>
        <p:txBody>
          <a:bodyPr>
            <a:normAutofit/>
          </a:bodyPr>
          <a:lstStyle/>
          <a:p>
            <a:r>
              <a:rPr lang="en-US" sz="2400" dirty="0"/>
              <a:t>And have a Perfect Time.</a:t>
            </a:r>
          </a:p>
        </p:txBody>
      </p:sp>
      <p:sp>
        <p:nvSpPr>
          <p:cNvPr id="4" name="Datumsplatzhalter 3">
            <a:extLst>
              <a:ext uri="{FF2B5EF4-FFF2-40B4-BE49-F238E27FC236}">
                <a16:creationId xmlns:a16="http://schemas.microsoft.com/office/drawing/2014/main" id="{48B141A0-C973-48E4-AE5F-3A7D43229640}"/>
              </a:ext>
            </a:extLst>
          </p:cNvPr>
          <p:cNvSpPr>
            <a:spLocks noGrp="1"/>
          </p:cNvSpPr>
          <p:nvPr>
            <p:ph type="dt" sz="half" idx="10"/>
          </p:nvPr>
        </p:nvSpPr>
        <p:spPr/>
        <p:txBody>
          <a:bodyPr/>
          <a:lstStyle/>
          <a:p>
            <a:fld id="{32B51C51-4ACA-4BD5-987B-0F503902A77B}" type="datetime1">
              <a:rPr lang="en-US" smtClean="0"/>
              <a:t>12/5/2018</a:t>
            </a:fld>
            <a:endParaRPr lang="en-US" dirty="0"/>
          </a:p>
        </p:txBody>
      </p:sp>
      <p:sp>
        <p:nvSpPr>
          <p:cNvPr id="5" name="Fußzeilenplatzhalter 4">
            <a:extLst>
              <a:ext uri="{FF2B5EF4-FFF2-40B4-BE49-F238E27FC236}">
                <a16:creationId xmlns:a16="http://schemas.microsoft.com/office/drawing/2014/main" id="{6BD4ECBD-7999-4151-956F-4BC749BA99AF}"/>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E7FAA025-FD92-46DE-AAC3-F1D08D85F26A}"/>
              </a:ext>
            </a:extLst>
          </p:cNvPr>
          <p:cNvSpPr>
            <a:spLocks noGrp="1"/>
          </p:cNvSpPr>
          <p:nvPr>
            <p:ph type="sldNum" sz="quarter" idx="12"/>
          </p:nvPr>
        </p:nvSpPr>
        <p:spPr/>
        <p:txBody>
          <a:bodyPr/>
          <a:lstStyle/>
          <a:p>
            <a:fld id="{74D7FCC3-41A2-4C40-B414-1C3BC48AFBF9}" type="slidenum">
              <a:rPr lang="en-US" smtClean="0"/>
              <a:t>27</a:t>
            </a:fld>
            <a:endParaRPr lang="en-US" dirty="0"/>
          </a:p>
        </p:txBody>
      </p:sp>
      <p:pic>
        <p:nvPicPr>
          <p:cNvPr id="7" name="Grafik 6">
            <a:extLst>
              <a:ext uri="{FF2B5EF4-FFF2-40B4-BE49-F238E27FC236}">
                <a16:creationId xmlns:a16="http://schemas.microsoft.com/office/drawing/2014/main" id="{F1A8634D-3644-4D08-9EE4-5BC66C5F8F6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40569" y="1116763"/>
            <a:ext cx="4876800" cy="4876800"/>
          </a:xfrm>
          <a:prstGeom prst="rect">
            <a:avLst/>
          </a:prstGeom>
        </p:spPr>
      </p:pic>
    </p:spTree>
    <p:extLst>
      <p:ext uri="{BB962C8B-B14F-4D97-AF65-F5344CB8AC3E}">
        <p14:creationId xmlns:p14="http://schemas.microsoft.com/office/powerpoint/2010/main" val="28093737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15742"/>
          <a:stretch/>
        </p:blipFill>
        <p:spPr>
          <a:xfrm>
            <a:off x="4057" y="0"/>
            <a:ext cx="12187943" cy="684624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498391" y="107968"/>
            <a:ext cx="10722059" cy="1938992"/>
          </a:xfrm>
          <a:prstGeom prst="rect">
            <a:avLst/>
          </a:prstGeom>
          <a:noFill/>
        </p:spPr>
        <p:txBody>
          <a:bodyPr wrap="square" rtlCol="0">
            <a:spAutoFit/>
          </a:bodyPr>
          <a:lstStyle/>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Make every time a </a:t>
            </a:r>
            <a:r>
              <a:rPr lang="en-US" sz="66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Perfect Time</a:t>
            </a:r>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a:t>
            </a:r>
          </a:p>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Trip today!</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77250" y="3118055"/>
            <a:ext cx="3714751" cy="3714751"/>
          </a:xfrm>
          <a:prstGeom prst="rect">
            <a:avLst/>
          </a:prstGeom>
        </p:spPr>
      </p:pic>
    </p:spTree>
    <p:extLst>
      <p:ext uri="{BB962C8B-B14F-4D97-AF65-F5344CB8AC3E}">
        <p14:creationId xmlns:p14="http://schemas.microsoft.com/office/powerpoint/2010/main" val="40565357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l="22312" r="45571"/>
          <a:stretch/>
        </p:blipFill>
        <p:spPr>
          <a:xfrm>
            <a:off x="0" y="-247"/>
            <a:ext cx="12192000" cy="6833052"/>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426524" y="686036"/>
            <a:ext cx="9122506" cy="1754326"/>
          </a:xfrm>
          <a:prstGeom prst="rect">
            <a:avLst/>
          </a:prstGeom>
          <a:noFill/>
        </p:spPr>
        <p:txBody>
          <a:bodyPr wrap="square" rtlCol="0">
            <a:spAutoFit/>
          </a:bodyPr>
          <a:lstStyle/>
          <a:p>
            <a:r>
              <a:rPr lang="en-US"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Stand on top of the world.</a:t>
            </a:r>
          </a:p>
          <a:p>
            <a:r>
              <a:rPr lang="en-US" sz="5400" b="1" dirty="0">
                <a:solidFill>
                  <a:schemeClr val="bg1"/>
                </a:solidFill>
                <a:effectLst>
                  <a:glow rad="228600">
                    <a:schemeClr val="accent5">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hike today.</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19313163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EAC468C-DC24-442C-A169-B65F4FB3E650}"/>
              </a:ext>
            </a:extLst>
          </p:cNvPr>
          <p:cNvSpPr>
            <a:spLocks noGrp="1"/>
          </p:cNvSpPr>
          <p:nvPr>
            <p:ph type="title"/>
          </p:nvPr>
        </p:nvSpPr>
        <p:spPr/>
        <p:txBody>
          <a:bodyPr/>
          <a:lstStyle/>
          <a:p>
            <a:r>
              <a:rPr lang="en-US" dirty="0"/>
              <a:t>What to expect?</a:t>
            </a:r>
          </a:p>
        </p:txBody>
      </p:sp>
      <p:sp>
        <p:nvSpPr>
          <p:cNvPr id="3" name="Inhaltsplatzhalter 2">
            <a:extLst>
              <a:ext uri="{FF2B5EF4-FFF2-40B4-BE49-F238E27FC236}">
                <a16:creationId xmlns:a16="http://schemas.microsoft.com/office/drawing/2014/main" id="{DC14D0F3-8F88-4449-A5F2-32B1518898A6}"/>
              </a:ext>
            </a:extLst>
          </p:cNvPr>
          <p:cNvSpPr>
            <a:spLocks noGrp="1"/>
          </p:cNvSpPr>
          <p:nvPr>
            <p:ph idx="1"/>
          </p:nvPr>
        </p:nvSpPr>
        <p:spPr/>
        <p:txBody>
          <a:bodyPr>
            <a:normAutofit lnSpcReduction="10000"/>
          </a:bodyPr>
          <a:lstStyle/>
          <a:p>
            <a:r>
              <a:rPr lang="en-US" dirty="0"/>
              <a:t>What is Perfect Time?</a:t>
            </a:r>
          </a:p>
          <a:p>
            <a:r>
              <a:rPr lang="en-US" dirty="0"/>
              <a:t>Why would you use Perfect Time?</a:t>
            </a:r>
          </a:p>
          <a:p>
            <a:r>
              <a:rPr lang="en-US" dirty="0"/>
              <a:t>Who is creating Perfect Time? How does the team organize itself?</a:t>
            </a:r>
          </a:p>
          <a:p>
            <a:r>
              <a:rPr lang="en-US" dirty="0"/>
              <a:t>What is the foundation of Perfect Time?</a:t>
            </a:r>
          </a:p>
          <a:p>
            <a:r>
              <a:rPr lang="en-US" dirty="0"/>
              <a:t>How was Perfect Time designed?</a:t>
            </a:r>
          </a:p>
          <a:p>
            <a:r>
              <a:rPr lang="en-US" dirty="0"/>
              <a:t>How is quality promoted and enforced?</a:t>
            </a:r>
          </a:p>
          <a:p>
            <a:r>
              <a:rPr lang="en-US" dirty="0"/>
              <a:t>What is the current state of the project?</a:t>
            </a:r>
          </a:p>
          <a:p>
            <a:endParaRPr lang="de-DE" dirty="0"/>
          </a:p>
          <a:p>
            <a:endParaRPr lang="en-US" dirty="0"/>
          </a:p>
        </p:txBody>
      </p:sp>
      <p:sp>
        <p:nvSpPr>
          <p:cNvPr id="4" name="Datumsplatzhalter 3">
            <a:extLst>
              <a:ext uri="{FF2B5EF4-FFF2-40B4-BE49-F238E27FC236}">
                <a16:creationId xmlns:a16="http://schemas.microsoft.com/office/drawing/2014/main" id="{CBC75591-BDE9-494D-B9E7-66ABEA171D64}"/>
              </a:ext>
            </a:extLst>
          </p:cNvPr>
          <p:cNvSpPr>
            <a:spLocks noGrp="1"/>
          </p:cNvSpPr>
          <p:nvPr>
            <p:ph type="dt" sz="half" idx="10"/>
          </p:nvPr>
        </p:nvSpPr>
        <p:spPr/>
        <p:txBody>
          <a:bodyPr/>
          <a:lstStyle/>
          <a:p>
            <a:fld id="{8D63BD29-2805-4B82-B144-166F62C2D77C}" type="datetime1">
              <a:rPr lang="en-US" smtClean="0"/>
              <a:t>12/5/2018</a:t>
            </a:fld>
            <a:endParaRPr lang="en-US" dirty="0"/>
          </a:p>
        </p:txBody>
      </p:sp>
      <p:sp>
        <p:nvSpPr>
          <p:cNvPr id="5" name="Fußzeilenplatzhalter 4">
            <a:extLst>
              <a:ext uri="{FF2B5EF4-FFF2-40B4-BE49-F238E27FC236}">
                <a16:creationId xmlns:a16="http://schemas.microsoft.com/office/drawing/2014/main" id="{CBF9B658-2738-4F7A-9C03-BB7B918E73C3}"/>
              </a:ext>
            </a:extLst>
          </p:cNvPr>
          <p:cNvSpPr>
            <a:spLocks noGrp="1"/>
          </p:cNvSpPr>
          <p:nvPr>
            <p:ph type="ftr" sz="quarter" idx="11"/>
          </p:nvPr>
        </p:nvSpPr>
        <p:spPr/>
        <p:txBody>
          <a:bodyPr/>
          <a:lstStyle/>
          <a:p>
            <a:r>
              <a:rPr lang="en-US" dirty="0"/>
              <a:t>Perfect Time - Software Engineering 18/19 - TINF17B2</a:t>
            </a:r>
          </a:p>
        </p:txBody>
      </p:sp>
      <p:sp>
        <p:nvSpPr>
          <p:cNvPr id="6" name="Foliennummernplatzhalter 5">
            <a:extLst>
              <a:ext uri="{FF2B5EF4-FFF2-40B4-BE49-F238E27FC236}">
                <a16:creationId xmlns:a16="http://schemas.microsoft.com/office/drawing/2014/main" id="{EEBEFDE5-1F58-4939-82B6-C32023CFB8DB}"/>
              </a:ext>
            </a:extLst>
          </p:cNvPr>
          <p:cNvSpPr>
            <a:spLocks noGrp="1"/>
          </p:cNvSpPr>
          <p:nvPr>
            <p:ph type="sldNum" sz="quarter" idx="12"/>
          </p:nvPr>
        </p:nvSpPr>
        <p:spPr/>
        <p:txBody>
          <a:bodyPr/>
          <a:lstStyle/>
          <a:p>
            <a:fld id="{74D7FCC3-41A2-4C40-B414-1C3BC48AFBF9}" type="slidenum">
              <a:rPr lang="en-US" smtClean="0"/>
              <a:t>4</a:t>
            </a:fld>
            <a:endParaRPr lang="en-US" dirty="0"/>
          </a:p>
        </p:txBody>
      </p:sp>
    </p:spTree>
    <p:extLst>
      <p:ext uri="{BB962C8B-B14F-4D97-AF65-F5344CB8AC3E}">
        <p14:creationId xmlns:p14="http://schemas.microsoft.com/office/powerpoint/2010/main" val="1041907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descr="Ein Bild, das Gras, Himmel, draußen, Feld enthält.&#10;&#10;Automatisch generierte Beschreibung">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4525" b="11100"/>
          <a:stretch/>
        </p:blipFill>
        <p:spPr>
          <a:xfrm>
            <a:off x="0" y="-1"/>
            <a:ext cx="12192000" cy="6858001"/>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53218" y="2081017"/>
            <a:ext cx="11451102" cy="1938992"/>
          </a:xfrm>
          <a:prstGeom prst="rect">
            <a:avLst/>
          </a:prstGeom>
          <a:noFill/>
        </p:spPr>
        <p:txBody>
          <a:bodyPr wrap="square" rtlCol="0">
            <a:spAutoFit/>
          </a:bodyPr>
          <a:lstStyle/>
          <a:p>
            <a:r>
              <a:rPr lang="en-US" sz="4000" b="1" dirty="0">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Follow Aragorn’s footsteps and search for the Hobbits.</a:t>
            </a:r>
          </a:p>
          <a:p>
            <a:r>
              <a:rPr lang="en-US" sz="4000" b="1" dirty="0">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trip to New Zealand – and Middle Earth.</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311713" y="4020009"/>
            <a:ext cx="2657897" cy="2657897"/>
          </a:xfrm>
          <a:prstGeom prst="rect">
            <a:avLst/>
          </a:prstGeom>
        </p:spPr>
      </p:pic>
      <p:sp>
        <p:nvSpPr>
          <p:cNvPr id="8" name="Textfeld 7">
            <a:extLst>
              <a:ext uri="{FF2B5EF4-FFF2-40B4-BE49-F238E27FC236}">
                <a16:creationId xmlns:a16="http://schemas.microsoft.com/office/drawing/2014/main" id="{C2053CE7-2C3A-495E-8C3C-19B352D1DC2C}"/>
              </a:ext>
            </a:extLst>
          </p:cNvPr>
          <p:cNvSpPr txBox="1"/>
          <p:nvPr/>
        </p:nvSpPr>
        <p:spPr>
          <a:xfrm rot="19252901">
            <a:off x="10306618" y="1168071"/>
            <a:ext cx="2157046" cy="707886"/>
          </a:xfrm>
          <a:prstGeom prst="rect">
            <a:avLst/>
          </a:prstGeom>
          <a:noFill/>
        </p:spPr>
        <p:txBody>
          <a:bodyPr wrap="square" rtlCol="0">
            <a:spAutoFit/>
          </a:bodyPr>
          <a:lstStyle/>
          <a:p>
            <a:r>
              <a:rPr lang="en-US" sz="4000" b="1" dirty="0" err="1">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Fangorn</a:t>
            </a:r>
            <a:endParaRPr lang="en-US" sz="4000" b="1" dirty="0">
              <a:solidFill>
                <a:schemeClr val="accent4">
                  <a:lumMod val="20000"/>
                  <a:lumOff val="80000"/>
                </a:schemeClr>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endParaRPr>
          </a:p>
        </p:txBody>
      </p:sp>
    </p:spTree>
    <p:extLst>
      <p:ext uri="{BB962C8B-B14F-4D97-AF65-F5344CB8AC3E}">
        <p14:creationId xmlns:p14="http://schemas.microsoft.com/office/powerpoint/2010/main" val="4551371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E488AB-8890-44C6-8E84-639176BA558C}"/>
              </a:ext>
            </a:extLst>
          </p:cNvPr>
          <p:cNvSpPr>
            <a:spLocks noGrp="1"/>
          </p:cNvSpPr>
          <p:nvPr>
            <p:ph type="title"/>
          </p:nvPr>
        </p:nvSpPr>
        <p:spPr/>
        <p:txBody>
          <a:bodyPr/>
          <a:lstStyle/>
          <a:p>
            <a:r>
              <a:rPr lang="en-US" dirty="0"/>
              <a:t>What is Perfect Time?</a:t>
            </a:r>
            <a:br>
              <a:rPr lang="en-US" dirty="0"/>
            </a:br>
            <a:r>
              <a:rPr lang="en-US" dirty="0"/>
              <a:t>The vision and the idea</a:t>
            </a:r>
          </a:p>
        </p:txBody>
      </p:sp>
      <p:sp>
        <p:nvSpPr>
          <p:cNvPr id="3" name="Inhaltsplatzhalter 2">
            <a:extLst>
              <a:ext uri="{FF2B5EF4-FFF2-40B4-BE49-F238E27FC236}">
                <a16:creationId xmlns:a16="http://schemas.microsoft.com/office/drawing/2014/main" id="{92152C76-9AB7-4E25-88AA-3EF33705DB1D}"/>
              </a:ext>
            </a:extLst>
          </p:cNvPr>
          <p:cNvSpPr>
            <a:spLocks noGrp="1"/>
          </p:cNvSpPr>
          <p:nvPr>
            <p:ph idx="1"/>
          </p:nvPr>
        </p:nvSpPr>
        <p:spPr>
          <a:xfrm>
            <a:off x="1130270" y="2171768"/>
            <a:ext cx="9603275" cy="3732907"/>
          </a:xfrm>
        </p:spPr>
        <p:txBody>
          <a:bodyPr>
            <a:normAutofit fontScale="92500" lnSpcReduction="20000"/>
          </a:bodyPr>
          <a:lstStyle/>
          <a:p>
            <a:pPr marL="0" indent="0" algn="just">
              <a:buNone/>
            </a:pPr>
            <a:r>
              <a:rPr lang="en-US" i="1" dirty="0"/>
              <a:t>“Our vision is to create a web application that will allow you to plan your trip by setting different locations or stages. You will also be able to insert generic data for the whole vacation. After your holiday you can add a blog in the App using the already available data from planning your trip. Afterwards you can publish your trip and share it with your friends. They can use your plan as an outline for their own trip by simply importing your published data.”</a:t>
            </a:r>
          </a:p>
          <a:p>
            <a:pPr marL="0" indent="0" algn="just">
              <a:buNone/>
            </a:pPr>
            <a:endParaRPr lang="en-US" i="1" dirty="0"/>
          </a:p>
          <a:p>
            <a:r>
              <a:rPr lang="en-US" dirty="0"/>
              <a:t>Make planning your trip simple, flexible and intuitive</a:t>
            </a:r>
          </a:p>
          <a:p>
            <a:r>
              <a:rPr lang="en-US" dirty="0"/>
              <a:t>Make sharing your experiences easy</a:t>
            </a:r>
          </a:p>
          <a:p>
            <a:r>
              <a:rPr lang="en-US" dirty="0"/>
              <a:t>Allow using experience of those who came before you</a:t>
            </a:r>
          </a:p>
        </p:txBody>
      </p:sp>
      <p:sp>
        <p:nvSpPr>
          <p:cNvPr id="4" name="Datumsplatzhalter 3">
            <a:extLst>
              <a:ext uri="{FF2B5EF4-FFF2-40B4-BE49-F238E27FC236}">
                <a16:creationId xmlns:a16="http://schemas.microsoft.com/office/drawing/2014/main" id="{098D17AC-7333-482D-A022-3F26721ADDDC}"/>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E07DF330-E3D0-45E7-AEF5-E8F9B2FA5265}"/>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3B126FB3-9671-48D1-A862-6E830EB1328D}"/>
              </a:ext>
            </a:extLst>
          </p:cNvPr>
          <p:cNvSpPr>
            <a:spLocks noGrp="1"/>
          </p:cNvSpPr>
          <p:nvPr>
            <p:ph type="sldNum" sz="quarter" idx="12"/>
          </p:nvPr>
        </p:nvSpPr>
        <p:spPr/>
        <p:txBody>
          <a:bodyPr/>
          <a:lstStyle/>
          <a:p>
            <a:fld id="{74D7FCC3-41A2-4C40-B414-1C3BC48AFBF9}" type="slidenum">
              <a:rPr lang="en-US" smtClean="0"/>
              <a:t>6</a:t>
            </a:fld>
            <a:endParaRPr lang="en-US" dirty="0"/>
          </a:p>
        </p:txBody>
      </p:sp>
    </p:spTree>
    <p:extLst>
      <p:ext uri="{BB962C8B-B14F-4D97-AF65-F5344CB8AC3E}">
        <p14:creationId xmlns:p14="http://schemas.microsoft.com/office/powerpoint/2010/main" val="20136907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2170" b="13539"/>
          <a:stretch/>
        </p:blipFill>
        <p:spPr>
          <a:xfrm>
            <a:off x="-12072" y="0"/>
            <a:ext cx="12204072" cy="6858000"/>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246083" y="5285116"/>
            <a:ext cx="7855176" cy="923330"/>
          </a:xfrm>
          <a:prstGeom prst="rect">
            <a:avLst/>
          </a:prstGeom>
          <a:noFill/>
        </p:spPr>
        <p:txBody>
          <a:bodyPr wrap="square" rtlCol="0">
            <a:spAutoFit/>
          </a:bodyPr>
          <a:lstStyle/>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perfect sunrise.</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34875611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4F8F47-9238-4F30-9257-ADFF4591F222}"/>
              </a:ext>
            </a:extLst>
          </p:cNvPr>
          <p:cNvSpPr>
            <a:spLocks noGrp="1"/>
          </p:cNvSpPr>
          <p:nvPr>
            <p:ph type="title"/>
          </p:nvPr>
        </p:nvSpPr>
        <p:spPr/>
        <p:txBody>
          <a:bodyPr/>
          <a:lstStyle/>
          <a:p>
            <a:r>
              <a:rPr lang="en-US" dirty="0"/>
              <a:t>Why would you use Perfect Time?</a:t>
            </a:r>
            <a:br>
              <a:rPr lang="en-US" dirty="0"/>
            </a:br>
            <a:r>
              <a:rPr lang="en-US" dirty="0"/>
              <a:t>The customer benefit</a:t>
            </a:r>
          </a:p>
        </p:txBody>
      </p:sp>
      <p:sp>
        <p:nvSpPr>
          <p:cNvPr id="3" name="Inhaltsplatzhalter 2">
            <a:extLst>
              <a:ext uri="{FF2B5EF4-FFF2-40B4-BE49-F238E27FC236}">
                <a16:creationId xmlns:a16="http://schemas.microsoft.com/office/drawing/2014/main" id="{65C4461F-75BF-408C-BFED-7FF3BAED6188}"/>
              </a:ext>
            </a:extLst>
          </p:cNvPr>
          <p:cNvSpPr>
            <a:spLocks noGrp="1"/>
          </p:cNvSpPr>
          <p:nvPr>
            <p:ph idx="1"/>
          </p:nvPr>
        </p:nvSpPr>
        <p:spPr/>
        <p:txBody>
          <a:bodyPr/>
          <a:lstStyle/>
          <a:p>
            <a:r>
              <a:rPr lang="en-US" dirty="0"/>
              <a:t>UVP, there is no other application with similar functionality</a:t>
            </a:r>
          </a:p>
          <a:p>
            <a:r>
              <a:rPr lang="en-US" dirty="0"/>
              <a:t>Running as a web application in any browser and on any devise</a:t>
            </a:r>
          </a:p>
          <a:p>
            <a:r>
              <a:rPr lang="en-US" dirty="0"/>
              <a:t>Customizable by the user</a:t>
            </a:r>
          </a:p>
          <a:p>
            <a:endParaRPr lang="en-US" dirty="0"/>
          </a:p>
          <a:p>
            <a:r>
              <a:rPr lang="en-US" dirty="0"/>
              <a:t>Easy to monetize by advertising activities, location or even whole trips.</a:t>
            </a:r>
          </a:p>
          <a:p>
            <a:r>
              <a:rPr lang="en-US" dirty="0"/>
              <a:t>Cheap to maintain and easily scalable</a:t>
            </a:r>
          </a:p>
        </p:txBody>
      </p:sp>
      <p:sp>
        <p:nvSpPr>
          <p:cNvPr id="4" name="Datumsplatzhalter 3">
            <a:extLst>
              <a:ext uri="{FF2B5EF4-FFF2-40B4-BE49-F238E27FC236}">
                <a16:creationId xmlns:a16="http://schemas.microsoft.com/office/drawing/2014/main" id="{2006817C-EEC5-474E-8463-2355ACC70128}"/>
              </a:ext>
            </a:extLst>
          </p:cNvPr>
          <p:cNvSpPr>
            <a:spLocks noGrp="1"/>
          </p:cNvSpPr>
          <p:nvPr>
            <p:ph type="dt" sz="half" idx="10"/>
          </p:nvPr>
        </p:nvSpPr>
        <p:spPr/>
        <p:txBody>
          <a:bodyPr/>
          <a:lstStyle/>
          <a:p>
            <a:fld id="{C531F837-1534-4AA5-B2E5-80E13F5D348D}" type="datetime1">
              <a:rPr lang="en-US" smtClean="0"/>
              <a:t>12/5/2018</a:t>
            </a:fld>
            <a:endParaRPr lang="en-US" dirty="0"/>
          </a:p>
        </p:txBody>
      </p:sp>
      <p:sp>
        <p:nvSpPr>
          <p:cNvPr id="5" name="Fußzeilenplatzhalter 4">
            <a:extLst>
              <a:ext uri="{FF2B5EF4-FFF2-40B4-BE49-F238E27FC236}">
                <a16:creationId xmlns:a16="http://schemas.microsoft.com/office/drawing/2014/main" id="{14D48364-C12A-43AF-9514-269050FFD45D}"/>
              </a:ext>
            </a:extLst>
          </p:cNvPr>
          <p:cNvSpPr>
            <a:spLocks noGrp="1"/>
          </p:cNvSpPr>
          <p:nvPr>
            <p:ph type="ftr" sz="quarter" idx="11"/>
          </p:nvPr>
        </p:nvSpPr>
        <p:spPr/>
        <p:txBody>
          <a:bodyPr/>
          <a:lstStyle/>
          <a:p>
            <a:r>
              <a:rPr lang="en-US"/>
              <a:t>Perfect Time - Software Engineering 18/19 - TINF17B2</a:t>
            </a:r>
            <a:endParaRPr lang="en-US" dirty="0"/>
          </a:p>
        </p:txBody>
      </p:sp>
      <p:sp>
        <p:nvSpPr>
          <p:cNvPr id="6" name="Foliennummernplatzhalter 5">
            <a:extLst>
              <a:ext uri="{FF2B5EF4-FFF2-40B4-BE49-F238E27FC236}">
                <a16:creationId xmlns:a16="http://schemas.microsoft.com/office/drawing/2014/main" id="{0A9877CD-D29D-4D18-B8B1-52B4270D1BD6}"/>
              </a:ext>
            </a:extLst>
          </p:cNvPr>
          <p:cNvSpPr>
            <a:spLocks noGrp="1"/>
          </p:cNvSpPr>
          <p:nvPr>
            <p:ph type="sldNum" sz="quarter" idx="12"/>
          </p:nvPr>
        </p:nvSpPr>
        <p:spPr/>
        <p:txBody>
          <a:bodyPr/>
          <a:lstStyle/>
          <a:p>
            <a:fld id="{74D7FCC3-41A2-4C40-B414-1C3BC48AFBF9}" type="slidenum">
              <a:rPr lang="en-US" smtClean="0"/>
              <a:t>8</a:t>
            </a:fld>
            <a:endParaRPr lang="en-US" dirty="0"/>
          </a:p>
        </p:txBody>
      </p:sp>
    </p:spTree>
    <p:extLst>
      <p:ext uri="{BB962C8B-B14F-4D97-AF65-F5344CB8AC3E}">
        <p14:creationId xmlns:p14="http://schemas.microsoft.com/office/powerpoint/2010/main" val="3190600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B04C34-64C3-4726-8C92-5EEA3F0E96AC}"/>
              </a:ext>
            </a:extLst>
          </p:cNvPr>
          <p:cNvSpPr>
            <a:spLocks noGrp="1"/>
          </p:cNvSpPr>
          <p:nvPr>
            <p:ph type="ctrTitle"/>
          </p:nvPr>
        </p:nvSpPr>
        <p:spPr/>
        <p:txBody>
          <a:bodyPr/>
          <a:lstStyle/>
          <a:p>
            <a:endParaRPr lang="en-US"/>
          </a:p>
        </p:txBody>
      </p:sp>
      <p:sp>
        <p:nvSpPr>
          <p:cNvPr id="3" name="Untertitel 2">
            <a:extLst>
              <a:ext uri="{FF2B5EF4-FFF2-40B4-BE49-F238E27FC236}">
                <a16:creationId xmlns:a16="http://schemas.microsoft.com/office/drawing/2014/main" id="{F2E99A2D-78E9-4F24-A2E0-F993F8A922EE}"/>
              </a:ext>
            </a:extLst>
          </p:cNvPr>
          <p:cNvSpPr>
            <a:spLocks noGrp="1"/>
          </p:cNvSpPr>
          <p:nvPr>
            <p:ph type="subTitle" idx="1"/>
          </p:nvPr>
        </p:nvSpPr>
        <p:spPr/>
        <p:txBody>
          <a:bodyPr/>
          <a:lstStyle/>
          <a:p>
            <a:endParaRPr lang="en-US"/>
          </a:p>
        </p:txBody>
      </p:sp>
      <p:pic>
        <p:nvPicPr>
          <p:cNvPr id="5" name="Grafik 4">
            <a:extLst>
              <a:ext uri="{FF2B5EF4-FFF2-40B4-BE49-F238E27FC236}">
                <a16:creationId xmlns:a16="http://schemas.microsoft.com/office/drawing/2014/main" id="{ECAB3F80-3913-43E2-90E2-5137C86F4B6C}"/>
              </a:ext>
            </a:extLst>
          </p:cNvPr>
          <p:cNvPicPr>
            <a:picLocks noChangeAspect="1"/>
          </p:cNvPicPr>
          <p:nvPr/>
        </p:nvPicPr>
        <p:blipFill rotWithShape="1">
          <a:blip r:embed="rId2">
            <a:extLst>
              <a:ext uri="{28A0092B-C50C-407E-A947-70E740481C1C}">
                <a14:useLocalDpi xmlns:a14="http://schemas.microsoft.com/office/drawing/2010/main" val="0"/>
              </a:ext>
            </a:extLst>
          </a:blip>
          <a:srcRect t="25337"/>
          <a:stretch/>
        </p:blipFill>
        <p:spPr>
          <a:xfrm>
            <a:off x="0" y="0"/>
            <a:ext cx="12192000" cy="6827189"/>
          </a:xfrm>
          <a:prstGeom prst="rect">
            <a:avLst/>
          </a:prstGeom>
        </p:spPr>
      </p:pic>
      <p:sp>
        <p:nvSpPr>
          <p:cNvPr id="6" name="Textfeld 5">
            <a:extLst>
              <a:ext uri="{FF2B5EF4-FFF2-40B4-BE49-F238E27FC236}">
                <a16:creationId xmlns:a16="http://schemas.microsoft.com/office/drawing/2014/main" id="{AF6A5E31-6E02-4779-949E-F8EF6004476E}"/>
              </a:ext>
            </a:extLst>
          </p:cNvPr>
          <p:cNvSpPr txBox="1"/>
          <p:nvPr/>
        </p:nvSpPr>
        <p:spPr>
          <a:xfrm>
            <a:off x="1534747" y="715056"/>
            <a:ext cx="9122506" cy="923330"/>
          </a:xfrm>
          <a:prstGeom prst="rect">
            <a:avLst/>
          </a:prstGeom>
          <a:noFill/>
        </p:spPr>
        <p:txBody>
          <a:bodyPr wrap="square" rtlCol="0">
            <a:spAutoFit/>
          </a:bodyPr>
          <a:lstStyle/>
          <a:p>
            <a:r>
              <a:rPr lang="en-US" sz="5400" b="1" dirty="0">
                <a:solidFill>
                  <a:schemeClr val="bg1"/>
                </a:solidFill>
                <a:effectLst>
                  <a:glow rad="228600">
                    <a:schemeClr val="accent2">
                      <a:satMod val="175000"/>
                      <a:alpha val="40000"/>
                    </a:schemeClr>
                  </a:glow>
                  <a:outerShdw blurRad="50800" dist="38100" dir="10800000" algn="r" rotWithShape="0">
                    <a:prstClr val="black">
                      <a:alpha val="40000"/>
                    </a:prstClr>
                  </a:outerShdw>
                </a:effectLst>
                <a:latin typeface="Bradley Hand ITC" panose="03070402050302030203" pitchFamily="66" charset="0"/>
              </a:rPr>
              <a:t>Plan your stay on Cloud Nine.</a:t>
            </a:r>
          </a:p>
        </p:txBody>
      </p:sp>
      <p:pic>
        <p:nvPicPr>
          <p:cNvPr id="7" name="Grafik 6">
            <a:extLst>
              <a:ext uri="{FF2B5EF4-FFF2-40B4-BE49-F238E27FC236}">
                <a16:creationId xmlns:a16="http://schemas.microsoft.com/office/drawing/2014/main" id="{CCE5A96C-F350-488A-8A0C-A45B6F9C29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34103" y="4174908"/>
            <a:ext cx="2657897" cy="2657897"/>
          </a:xfrm>
          <a:prstGeom prst="rect">
            <a:avLst/>
          </a:prstGeom>
        </p:spPr>
      </p:pic>
    </p:spTree>
    <p:extLst>
      <p:ext uri="{BB962C8B-B14F-4D97-AF65-F5344CB8AC3E}">
        <p14:creationId xmlns:p14="http://schemas.microsoft.com/office/powerpoint/2010/main" val="18841293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Galeri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alerie">
      <a:majorFont>
        <a:latin typeface="Century Gothic" panose="020B0502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erie">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lumMod val="108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E050AC27-895F-4B90-991D-A6818FC89AB6}"/>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758</Words>
  <Application>Microsoft Office PowerPoint</Application>
  <PresentationFormat>Breitbild</PresentationFormat>
  <Paragraphs>138</Paragraphs>
  <Slides>28</Slides>
  <Notes>0</Notes>
  <HiddenSlides>2</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28</vt:i4>
      </vt:variant>
    </vt:vector>
  </HeadingPairs>
  <TitlesOfParts>
    <vt:vector size="33" baseType="lpstr">
      <vt:lpstr>Arial</vt:lpstr>
      <vt:lpstr>Bradley Hand ITC</vt:lpstr>
      <vt:lpstr>Calibri</vt:lpstr>
      <vt:lpstr>Century Gothic</vt:lpstr>
      <vt:lpstr>Galerie</vt:lpstr>
      <vt:lpstr>PowerPoint-Präsentation</vt:lpstr>
      <vt:lpstr>Are you  ready for (a) Perfect Time?</vt:lpstr>
      <vt:lpstr>PowerPoint-Präsentation</vt:lpstr>
      <vt:lpstr>What to expect?</vt:lpstr>
      <vt:lpstr>PowerPoint-Präsentation</vt:lpstr>
      <vt:lpstr>What is Perfect Time? The vision and the idea</vt:lpstr>
      <vt:lpstr>PowerPoint-Präsentation</vt:lpstr>
      <vt:lpstr>Why would you use Perfect Time? The customer benefit</vt:lpstr>
      <vt:lpstr>PowerPoint-Präsentation</vt:lpstr>
      <vt:lpstr>Who is creating Perfect Time?  The team and the RUP roles</vt:lpstr>
      <vt:lpstr>How does the team organize itself? Scrum and YouTrack</vt:lpstr>
      <vt:lpstr>PowerPoint-Präsentation</vt:lpstr>
      <vt:lpstr>What is the foundation of Perfect Time? React, Firebase and Redux</vt:lpstr>
      <vt:lpstr>PowerPoint-Präsentation</vt:lpstr>
      <vt:lpstr>How was Perfect Time designed? React &gt;&gt; Flux architecture</vt:lpstr>
      <vt:lpstr>How was Perfect Time designed? Components</vt:lpstr>
      <vt:lpstr>How was Perfect Time designed? Use Cases</vt:lpstr>
      <vt:lpstr>How was Perfect Time designed? Use Cases</vt:lpstr>
      <vt:lpstr>How was Perfect Time designed? Use Cases</vt:lpstr>
      <vt:lpstr>PowerPoint-Präsentation</vt:lpstr>
      <vt:lpstr>How is quality promoted and enforced? Merge Requests, Unit testing and Cucumber</vt:lpstr>
      <vt:lpstr>PowerPoint-Präsentation</vt:lpstr>
      <vt:lpstr>What is the current state of the project? Live demonstration</vt:lpstr>
      <vt:lpstr>What is the current state of the project? Things that are finished</vt:lpstr>
      <vt:lpstr>What is the current state of the project? Things that are yet to come</vt:lpstr>
      <vt:lpstr>PowerPoint-Präsentation</vt:lpstr>
      <vt:lpstr>Thank you  for your attention!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Jan Rickel</dc:creator>
  <cp:lastModifiedBy>Jan Rickel</cp:lastModifiedBy>
  <cp:revision>10</cp:revision>
  <dcterms:created xsi:type="dcterms:W3CDTF">2018-12-05T13:00:16Z</dcterms:created>
  <dcterms:modified xsi:type="dcterms:W3CDTF">2018-12-05T16:20:07Z</dcterms:modified>
</cp:coreProperties>
</file>